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79" r:id="rId3"/>
  </p:sldMasterIdLst>
  <p:sldIdLst>
    <p:sldId id="256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6" r:id="rId25"/>
    <p:sldId id="297" r:id="rId26"/>
    <p:sldId id="299" r:id="rId27"/>
    <p:sldId id="300" r:id="rId28"/>
    <p:sldId id="301" r:id="rId29"/>
    <p:sldId id="30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于 日升" initials="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81" y="156"/>
      </p:cViewPr>
      <p:guideLst>
        <p:guide orient="horz" pos="216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9.xml"/><Relationship Id="rId7" Type="http://schemas.openxmlformats.org/officeDocument/2006/relationships/image" Target="../media/image1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10" Type="http://schemas.openxmlformats.org/officeDocument/2006/relationships/image" Target="../media/image4.png"/><Relationship Id="rId4" Type="http://schemas.openxmlformats.org/officeDocument/2006/relationships/tags" Target="../tags/tag10.xml"/><Relationship Id="rId9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86.xml"/><Relationship Id="rId7" Type="http://schemas.openxmlformats.org/officeDocument/2006/relationships/image" Target="../media/image1.jpe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8.xml"/><Relationship Id="rId10" Type="http://schemas.openxmlformats.org/officeDocument/2006/relationships/image" Target="../media/image3.png"/><Relationship Id="rId4" Type="http://schemas.openxmlformats.org/officeDocument/2006/relationships/tags" Target="../tags/tag87.xml"/><Relationship Id="rId9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1.xml"/><Relationship Id="rId7" Type="http://schemas.openxmlformats.org/officeDocument/2006/relationships/image" Target="../media/image1.jpe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93.xml"/><Relationship Id="rId10" Type="http://schemas.openxmlformats.org/officeDocument/2006/relationships/image" Target="../media/image3.png"/><Relationship Id="rId4" Type="http://schemas.openxmlformats.org/officeDocument/2006/relationships/tags" Target="../tags/tag92.xml"/><Relationship Id="rId9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6.xml"/><Relationship Id="rId7" Type="http://schemas.openxmlformats.org/officeDocument/2006/relationships/image" Target="../media/image7.jpe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9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1.xml"/><Relationship Id="rId7" Type="http://schemas.openxmlformats.org/officeDocument/2006/relationships/image" Target="../media/image7.jpe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03.xml"/><Relationship Id="rId10" Type="http://schemas.openxmlformats.org/officeDocument/2006/relationships/image" Target="../media/image3.png"/><Relationship Id="rId4" Type="http://schemas.openxmlformats.org/officeDocument/2006/relationships/tags" Target="../tags/tag102.xml"/><Relationship Id="rId9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06.xml"/><Relationship Id="rId7" Type="http://schemas.openxmlformats.org/officeDocument/2006/relationships/image" Target="../media/image12.jpe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08.xml"/><Relationship Id="rId4" Type="http://schemas.openxmlformats.org/officeDocument/2006/relationships/tags" Target="../tags/tag107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4.xml"/><Relationship Id="rId7" Type="http://schemas.openxmlformats.org/officeDocument/2006/relationships/image" Target="../media/image1.jpe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10" Type="http://schemas.openxmlformats.org/officeDocument/2006/relationships/image" Target="../media/image3.png"/><Relationship Id="rId4" Type="http://schemas.openxmlformats.org/officeDocument/2006/relationships/tags" Target="../tags/tag15.xml"/><Relationship Id="rId9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1.xml"/><Relationship Id="rId7" Type="http://schemas.openxmlformats.org/officeDocument/2006/relationships/image" Target="../media/image12.jpe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9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tags" Target="../tags/tag116.xml"/><Relationship Id="rId7" Type="http://schemas.openxmlformats.org/officeDocument/2006/relationships/image" Target="../media/image10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9.jpe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7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9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4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5.xml"/><Relationship Id="rId4" Type="http://schemas.openxmlformats.org/officeDocument/2006/relationships/tags" Target="../tags/tag14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49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52.xml"/><Relationship Id="rId7" Type="http://schemas.openxmlformats.org/officeDocument/2006/relationships/image" Target="../media/image1.jpe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9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57.xml"/><Relationship Id="rId7" Type="http://schemas.openxmlformats.org/officeDocument/2006/relationships/image" Target="../media/image1.jpe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59.xml"/><Relationship Id="rId10" Type="http://schemas.openxmlformats.org/officeDocument/2006/relationships/image" Target="../media/image3.png"/><Relationship Id="rId4" Type="http://schemas.openxmlformats.org/officeDocument/2006/relationships/tags" Target="../tags/tag158.xml"/><Relationship Id="rId9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9.xml"/><Relationship Id="rId7" Type="http://schemas.openxmlformats.org/officeDocument/2006/relationships/image" Target="../media/image7.jpe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9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70.xml"/><Relationship Id="rId4" Type="http://schemas.openxmlformats.org/officeDocument/2006/relationships/tags" Target="../tags/tag169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75.xml"/><Relationship Id="rId4" Type="http://schemas.openxmlformats.org/officeDocument/2006/relationships/tags" Target="../tags/tag17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80.xml"/><Relationship Id="rId4" Type="http://schemas.openxmlformats.org/officeDocument/2006/relationships/tags" Target="../tags/tag179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9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9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4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12.xml"/><Relationship Id="rId4" Type="http://schemas.openxmlformats.org/officeDocument/2006/relationships/tags" Target="../tags/tag21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16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4.xml"/><Relationship Id="rId7" Type="http://schemas.openxmlformats.org/officeDocument/2006/relationships/image" Target="../media/image7.jpe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6.xml"/><Relationship Id="rId10" Type="http://schemas.openxmlformats.org/officeDocument/2006/relationships/image" Target="../media/image3.png"/><Relationship Id="rId4" Type="http://schemas.openxmlformats.org/officeDocument/2006/relationships/tags" Target="../tags/tag25.xml"/><Relationship Id="rId9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21.xml"/><Relationship Id="rId4" Type="http://schemas.openxmlformats.org/officeDocument/2006/relationships/tags" Target="../tags/tag220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9.xml"/><Relationship Id="rId7" Type="http://schemas.openxmlformats.org/officeDocument/2006/relationships/image" Target="../media/image8.jpe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4.xml"/><Relationship Id="rId7" Type="http://schemas.openxmlformats.org/officeDocument/2006/relationships/image" Target="../media/image8.jpe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tags" Target="../tags/tag39.xml"/><Relationship Id="rId7" Type="http://schemas.openxmlformats.org/officeDocument/2006/relationships/image" Target="../media/image10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9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0" y="0"/>
            <a:ext cx="12191365" cy="6896735"/>
            <a:chOff x="0" y="0"/>
            <a:chExt cx="19199" cy="10861"/>
          </a:xfrm>
        </p:grpSpPr>
        <p:pic>
          <p:nvPicPr>
            <p:cNvPr id="8" name="图片 7" descr="5_638f16d7-fb38-42b7-a319-280ba3c1d240"/>
            <p:cNvPicPr>
              <a:picLocks noChangeAspect="1"/>
            </p:cNvPicPr>
            <p:nvPr userDrawn="1"/>
          </p:nvPicPr>
          <p:blipFill>
            <a:blip r:embed="rId7">
              <a:grayscl/>
            </a:blip>
            <a:srcRect b="25272"/>
            <a:stretch>
              <a:fillRect/>
            </a:stretch>
          </p:blipFill>
          <p:spPr>
            <a:xfrm>
              <a:off x="0" y="0"/>
              <a:ext cx="19199" cy="1086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8" cstate="print">
              <a:alphaModFix amt="60000"/>
              <a:lum bright="-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21"/>
            <a:stretch>
              <a:fillRect/>
            </a:stretch>
          </p:blipFill>
          <p:spPr>
            <a:xfrm>
              <a:off x="1" y="9"/>
              <a:ext cx="19197" cy="1084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57" y="202"/>
              <a:ext cx="3872" cy="1025"/>
            </a:xfrm>
            <a:prstGeom prst="rect">
              <a:avLst/>
            </a:prstGeom>
          </p:spPr>
        </p:pic>
        <p:pic>
          <p:nvPicPr>
            <p:cNvPr id="12" name="图片 11" descr="图片3"/>
            <p:cNvPicPr>
              <a:picLocks noChangeAspect="1"/>
            </p:cNvPicPr>
            <p:nvPr userDrawn="1"/>
          </p:nvPicPr>
          <p:blipFill>
            <a:blip r:embed="rId10"/>
            <a:srcRect l="33437" t="22167" r="31858" b="30694"/>
            <a:stretch>
              <a:fillRect/>
            </a:stretch>
          </p:blipFill>
          <p:spPr>
            <a:xfrm flipH="1" flipV="1">
              <a:off x="5250" y="7007"/>
              <a:ext cx="1682" cy="1661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0" y="0"/>
            <a:ext cx="12192000" cy="6896735"/>
            <a:chOff x="0" y="0"/>
            <a:chExt cx="19200" cy="10861"/>
          </a:xfrm>
        </p:grpSpPr>
        <p:pic>
          <p:nvPicPr>
            <p:cNvPr id="8" name="图片 7" descr="5_638f16d7-fb38-42b7-a319-280ba3c1d240"/>
            <p:cNvPicPr>
              <a:picLocks noChangeAspect="1"/>
            </p:cNvPicPr>
            <p:nvPr userDrawn="1"/>
          </p:nvPicPr>
          <p:blipFill>
            <a:blip r:embed="rId7">
              <a:grayscl/>
            </a:blip>
            <a:srcRect b="25272"/>
            <a:stretch>
              <a:fillRect/>
            </a:stretch>
          </p:blipFill>
          <p:spPr>
            <a:xfrm>
              <a:off x="0" y="0"/>
              <a:ext cx="19199" cy="1086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8" cstate="print">
              <a:alphaModFix amt="70000"/>
              <a:lum bright="-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21"/>
            <a:stretch>
              <a:fillRect/>
            </a:stretch>
          </p:blipFill>
          <p:spPr>
            <a:xfrm>
              <a:off x="3" y="0"/>
              <a:ext cx="19197" cy="10843"/>
            </a:xfrm>
            <a:prstGeom prst="rect">
              <a:avLst/>
            </a:prstGeom>
          </p:spPr>
        </p:pic>
        <p:pic>
          <p:nvPicPr>
            <p:cNvPr id="12" name="图片 11" descr="图片3"/>
            <p:cNvPicPr>
              <a:picLocks noChangeAspect="1"/>
            </p:cNvPicPr>
            <p:nvPr userDrawn="1"/>
          </p:nvPicPr>
          <p:blipFill>
            <a:blip r:embed="rId9"/>
            <a:srcRect l="33437" t="22167" r="31858" b="30694"/>
            <a:stretch>
              <a:fillRect/>
            </a:stretch>
          </p:blipFill>
          <p:spPr>
            <a:xfrm flipH="1" flipV="1">
              <a:off x="5250" y="7007"/>
              <a:ext cx="1682" cy="1661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4647D76-32A8-4641-9F6B-26578D045D2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195" y="128270"/>
            <a:ext cx="2458720" cy="650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-3623945" y="-5408295"/>
            <a:ext cx="19457035" cy="16903065"/>
            <a:chOff x="-5707" y="-8517"/>
            <a:chExt cx="30641" cy="26619"/>
          </a:xfrm>
        </p:grpSpPr>
        <p:pic>
          <p:nvPicPr>
            <p:cNvPr id="38" name="图片 37" descr="5_638f16d7-fb38-42b7-a319-280ba3c1d240"/>
            <p:cNvPicPr>
              <a:picLocks noChangeAspect="1"/>
            </p:cNvPicPr>
            <p:nvPr userDrawn="1"/>
          </p:nvPicPr>
          <p:blipFill>
            <a:blip r:embed="rId7">
              <a:grayscl/>
            </a:blip>
            <a:srcRect b="25774"/>
            <a:stretch>
              <a:fillRect/>
            </a:stretch>
          </p:blipFill>
          <p:spPr>
            <a:xfrm>
              <a:off x="0" y="0"/>
              <a:ext cx="19199" cy="10788"/>
            </a:xfrm>
            <a:prstGeom prst="rect">
              <a:avLst/>
            </a:prstGeom>
          </p:spPr>
        </p:pic>
        <p:sp>
          <p:nvSpPr>
            <p:cNvPr id="33" name="矩形 32"/>
            <p:cNvSpPr/>
            <p:nvPr userDrawn="1"/>
          </p:nvSpPr>
          <p:spPr>
            <a:xfrm>
              <a:off x="0" y="0"/>
              <a:ext cx="19200" cy="10811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/>
            <p:cNvGrpSpPr/>
            <p:nvPr userDrawn="1"/>
          </p:nvGrpSpPr>
          <p:grpSpPr>
            <a:xfrm>
              <a:off x="2611" y="682"/>
              <a:ext cx="7881" cy="8388"/>
              <a:chOff x="2611" y="682"/>
              <a:chExt cx="7881" cy="8388"/>
            </a:xfrm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grpSpPr>
          <p:sp>
            <p:nvSpPr>
              <p:cNvPr id="23" name="矩形 22"/>
              <p:cNvSpPr/>
              <p:nvPr userDrawn="1"/>
            </p:nvSpPr>
            <p:spPr>
              <a:xfrm>
                <a:off x="2611" y="1491"/>
                <a:ext cx="7881" cy="7579"/>
              </a:xfrm>
              <a:prstGeom prst="rect">
                <a:avLst/>
              </a:prstGeom>
              <a:noFill/>
              <a:ln w="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 userDrawn="1"/>
            </p:nvSpPr>
            <p:spPr>
              <a:xfrm>
                <a:off x="8524" y="682"/>
                <a:ext cx="1578" cy="3431"/>
              </a:xfrm>
              <a:prstGeom prst="rect">
                <a:avLst/>
              </a:prstGeom>
              <a:noFill/>
              <a:ln w="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2" name="图片 41" descr="图片4"/>
            <p:cNvPicPr>
              <a:picLocks noChangeAspect="1"/>
            </p:cNvPicPr>
            <p:nvPr userDrawn="1"/>
          </p:nvPicPr>
          <p:blipFill>
            <a:blip r:embed="rId8"/>
            <a:srcRect l="38577" t="20194" r="29890" b="32676"/>
            <a:stretch>
              <a:fillRect/>
            </a:stretch>
          </p:blipFill>
          <p:spPr>
            <a:xfrm>
              <a:off x="9549" y="7377"/>
              <a:ext cx="1539" cy="1672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 userDrawn="1"/>
          </p:nvGrpSpPr>
          <p:grpSpPr>
            <a:xfrm>
              <a:off x="-5707" y="-8517"/>
              <a:ext cx="30641" cy="26619"/>
              <a:chOff x="-6284" y="-7749"/>
              <a:chExt cx="30641" cy="26619"/>
            </a:xfrm>
          </p:grpSpPr>
          <p:pic>
            <p:nvPicPr>
              <p:cNvPr id="43" name="图片 42" descr="图片2"/>
              <p:cNvPicPr>
                <a:picLocks noChangeAspect="1"/>
              </p:cNvPicPr>
              <p:nvPr/>
            </p:nvPicPr>
            <p:blipFill>
              <a:blip r:embed="rId9">
                <a:alphaModFix amt="90000"/>
              </a:blip>
              <a:stretch>
                <a:fillRect/>
              </a:stretch>
            </p:blipFill>
            <p:spPr>
              <a:xfrm rot="21240000">
                <a:off x="9496" y="-7749"/>
                <a:ext cx="14861" cy="10800"/>
              </a:xfrm>
              <a:prstGeom prst="rect">
                <a:avLst/>
              </a:prstGeom>
            </p:spPr>
          </p:pic>
          <p:pic>
            <p:nvPicPr>
              <p:cNvPr id="44" name="图片 43" descr="图片2"/>
              <p:cNvPicPr>
                <a:picLocks noChangeAspect="1"/>
              </p:cNvPicPr>
              <p:nvPr/>
            </p:nvPicPr>
            <p:blipFill>
              <a:blip r:embed="rId9">
                <a:alphaModFix amt="80000"/>
              </a:blip>
              <a:stretch>
                <a:fillRect/>
              </a:stretch>
            </p:blipFill>
            <p:spPr>
              <a:xfrm rot="3120000">
                <a:off x="-8314" y="6039"/>
                <a:ext cx="14861" cy="10800"/>
              </a:xfrm>
              <a:prstGeom prst="rect">
                <a:avLst/>
              </a:prstGeom>
            </p:spPr>
          </p:pic>
        </p:grpSp>
        <p:sp>
          <p:nvSpPr>
            <p:cNvPr id="14" name="Google Shape;213;p10"/>
            <p:cNvSpPr/>
            <p:nvPr userDrawn="1"/>
          </p:nvSpPr>
          <p:spPr>
            <a:xfrm flipH="1">
              <a:off x="1037" y="0"/>
              <a:ext cx="18101" cy="10773"/>
            </a:xfrm>
            <a:custGeom>
              <a:avLst/>
              <a:gdLst/>
              <a:ahLst/>
              <a:cxnLst/>
              <a:rect l="l" t="t" r="r" b="b"/>
              <a:pathLst>
                <a:path w="338454" h="210262" extrusionOk="0">
                  <a:moveTo>
                    <a:pt x="266558" y="0"/>
                  </a:moveTo>
                  <a:lnTo>
                    <a:pt x="338454" y="106940"/>
                  </a:lnTo>
                  <a:lnTo>
                    <a:pt x="310419" y="210262"/>
                  </a:lnTo>
                  <a:lnTo>
                    <a:pt x="0" y="196245"/>
                  </a:lnTo>
                </a:path>
              </a:pathLst>
            </a:custGeom>
            <a:noFill/>
            <a:ln w="0" cap="flat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6241415" y="3071495"/>
            <a:ext cx="5736590" cy="294767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75216C8-2A13-41ED-B69E-B60EB1A631B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2" y="128270"/>
            <a:ext cx="2458720" cy="650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0"/>
            <a:ext cx="12192635" cy="6864350"/>
            <a:chOff x="0" y="0"/>
            <a:chExt cx="19201" cy="10810"/>
          </a:xfrm>
        </p:grpSpPr>
        <p:pic>
          <p:nvPicPr>
            <p:cNvPr id="7" name="图片 6" descr="5_5e1fe2cb-7993-45f7-9699-014e663d4291"/>
            <p:cNvPicPr>
              <a:picLocks noChangeAspect="1"/>
            </p:cNvPicPr>
            <p:nvPr userDrawn="1"/>
          </p:nvPicPr>
          <p:blipFill>
            <a:blip r:embed="rId7">
              <a:grayscl/>
              <a:lum bright="30000"/>
            </a:blip>
            <a:srcRect b="15560"/>
            <a:stretch>
              <a:fillRect/>
            </a:stretch>
          </p:blipFill>
          <p:spPr>
            <a:xfrm flipH="1">
              <a:off x="0" y="0"/>
              <a:ext cx="19201" cy="10810"/>
            </a:xfrm>
            <a:prstGeom prst="rect">
              <a:avLst/>
            </a:prstGeom>
          </p:spPr>
        </p:pic>
        <p:sp>
          <p:nvSpPr>
            <p:cNvPr id="33" name="矩形 32"/>
            <p:cNvSpPr/>
            <p:nvPr userDrawn="1"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/>
            <p:cNvCxnSpPr/>
            <p:nvPr userDrawn="1"/>
          </p:nvCxnSpPr>
          <p:spPr>
            <a:xfrm>
              <a:off x="6291" y="1298"/>
              <a:ext cx="6618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32524"/>
                  </a:gs>
                  <a:gs pos="99000">
                    <a:srgbClr val="2C2C2C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图片 34" descr="图片4"/>
            <p:cNvPicPr>
              <a:picLocks noChangeAspect="1"/>
            </p:cNvPicPr>
            <p:nvPr userDrawn="1"/>
          </p:nvPicPr>
          <p:blipFill>
            <a:blip r:embed="rId8"/>
            <a:srcRect l="38577" t="20194" r="29890" b="32676"/>
            <a:stretch>
              <a:fillRect/>
            </a:stretch>
          </p:blipFill>
          <p:spPr>
            <a:xfrm rot="5400000">
              <a:off x="17055" y="7869"/>
              <a:ext cx="1539" cy="1672"/>
            </a:xfrm>
            <a:prstGeom prst="rect">
              <a:avLst/>
            </a:prstGeom>
          </p:spPr>
        </p:pic>
        <p:grpSp>
          <p:nvGrpSpPr>
            <p:cNvPr id="43" name="组合 42"/>
            <p:cNvGrpSpPr/>
            <p:nvPr userDrawn="1"/>
          </p:nvGrpSpPr>
          <p:grpSpPr>
            <a:xfrm>
              <a:off x="10474" y="8187"/>
              <a:ext cx="8702" cy="1307"/>
              <a:chOff x="9947" y="7698"/>
              <a:chExt cx="9156" cy="1375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14736" y="8969"/>
                <a:ext cx="3852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32524"/>
                    </a:gs>
                    <a:gs pos="99000">
                      <a:srgbClr val="2C2C2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9947" y="8481"/>
                <a:ext cx="9156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32524"/>
                    </a:gs>
                    <a:gs pos="99000">
                      <a:srgbClr val="2C2C2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平行四边形 37"/>
              <p:cNvSpPr/>
              <p:nvPr/>
            </p:nvSpPr>
            <p:spPr>
              <a:xfrm>
                <a:off x="12214" y="8291"/>
                <a:ext cx="1148" cy="381"/>
              </a:xfrm>
              <a:prstGeom prst="parallelogram">
                <a:avLst>
                  <a:gd name="adj" fmla="val 69728"/>
                </a:avLst>
              </a:prstGeom>
              <a:solidFill>
                <a:srgbClr val="BF9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平行四边形 38"/>
              <p:cNvSpPr/>
              <p:nvPr/>
            </p:nvSpPr>
            <p:spPr>
              <a:xfrm>
                <a:off x="17003" y="8863"/>
                <a:ext cx="636" cy="211"/>
              </a:xfrm>
              <a:prstGeom prst="parallelogram">
                <a:avLst>
                  <a:gd name="adj" fmla="val 69728"/>
                </a:avLst>
              </a:prstGeom>
              <a:solidFill>
                <a:schemeClr val="bg1">
                  <a:lumMod val="50000"/>
                  <a:alpha val="8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平行四边形 39"/>
              <p:cNvSpPr/>
              <p:nvPr/>
            </p:nvSpPr>
            <p:spPr>
              <a:xfrm>
                <a:off x="15178" y="7873"/>
                <a:ext cx="935" cy="310"/>
              </a:xfrm>
              <a:prstGeom prst="parallelogram">
                <a:avLst>
                  <a:gd name="adj" fmla="val 69728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平行四边形 41"/>
              <p:cNvSpPr/>
              <p:nvPr/>
            </p:nvSpPr>
            <p:spPr>
              <a:xfrm>
                <a:off x="18060" y="7698"/>
                <a:ext cx="528" cy="175"/>
              </a:xfrm>
              <a:prstGeom prst="parallelogram">
                <a:avLst>
                  <a:gd name="adj" fmla="val 69728"/>
                </a:avLst>
              </a:prstGeom>
              <a:solidFill>
                <a:srgbClr val="E0B07E">
                  <a:alpha val="43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7A70F08-5B1C-4D19-8CF7-04752650EFE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195" y="128270"/>
            <a:ext cx="2458720" cy="650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-2299335" y="0"/>
            <a:ext cx="14491335" cy="8943975"/>
            <a:chOff x="-3620" y="0"/>
            <a:chExt cx="22821" cy="14085"/>
          </a:xfrm>
        </p:grpSpPr>
        <p:pic>
          <p:nvPicPr>
            <p:cNvPr id="9" name="图片 8" descr="5_5e1fe2cb-7993-45f7-9699-014e663d4291"/>
            <p:cNvPicPr>
              <a:picLocks noChangeAspect="1"/>
            </p:cNvPicPr>
            <p:nvPr userDrawn="1"/>
          </p:nvPicPr>
          <p:blipFill>
            <a:blip r:embed="rId7">
              <a:grayscl/>
              <a:lum bright="30000"/>
            </a:blip>
            <a:srcRect b="15560"/>
            <a:stretch>
              <a:fillRect/>
            </a:stretch>
          </p:blipFill>
          <p:spPr>
            <a:xfrm flipH="1">
              <a:off x="0" y="0"/>
              <a:ext cx="19201" cy="10810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0" y="0"/>
              <a:ext cx="19200" cy="10855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图片 43" descr="图片2"/>
            <p:cNvPicPr>
              <a:picLocks noChangeAspect="1"/>
            </p:cNvPicPr>
            <p:nvPr userDrawn="1"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 rot="12900000" flipV="1">
              <a:off x="-3620" y="3285"/>
              <a:ext cx="14861" cy="10800"/>
            </a:xfrm>
            <a:prstGeom prst="rect">
              <a:avLst/>
            </a:prstGeom>
          </p:spPr>
        </p:pic>
        <p:cxnSp>
          <p:nvCxnSpPr>
            <p:cNvPr id="11" name="稻壳儿榴莲果果"/>
            <p:cNvCxnSpPr/>
            <p:nvPr userDrawn="1"/>
          </p:nvCxnSpPr>
          <p:spPr>
            <a:xfrm>
              <a:off x="4461" y="0"/>
              <a:ext cx="0" cy="6465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headEnd type="none"/>
              <a:tailEnd type="oval"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 userDrawn="1"/>
          </p:nvGrpSpPr>
          <p:grpSpPr>
            <a:xfrm>
              <a:off x="7045" y="2241"/>
              <a:ext cx="9140" cy="6910"/>
              <a:chOff x="7045" y="2241"/>
              <a:chExt cx="9140" cy="6910"/>
            </a:xfrm>
          </p:grpSpPr>
          <p:sp>
            <p:nvSpPr>
              <p:cNvPr id="58" name="稻壳儿榴莲果果"/>
              <p:cNvSpPr/>
              <p:nvPr/>
            </p:nvSpPr>
            <p:spPr>
              <a:xfrm>
                <a:off x="7045" y="2241"/>
                <a:ext cx="9140" cy="1467"/>
              </a:xfrm>
              <a:prstGeom prst="parallelogram">
                <a:avLst>
                  <a:gd name="adj" fmla="val 0"/>
                </a:avLst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7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稻壳儿榴莲果果"/>
              <p:cNvSpPr/>
              <p:nvPr/>
            </p:nvSpPr>
            <p:spPr>
              <a:xfrm>
                <a:off x="7045" y="4056"/>
                <a:ext cx="9140" cy="1467"/>
              </a:xfrm>
              <a:prstGeom prst="parallelogram">
                <a:avLst>
                  <a:gd name="adj" fmla="val 0"/>
                </a:avLst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7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稻壳儿榴莲果果"/>
              <p:cNvSpPr/>
              <p:nvPr/>
            </p:nvSpPr>
            <p:spPr>
              <a:xfrm>
                <a:off x="7045" y="5870"/>
                <a:ext cx="9140" cy="1467"/>
              </a:xfrm>
              <a:prstGeom prst="parallelogram">
                <a:avLst>
                  <a:gd name="adj" fmla="val 0"/>
                </a:avLst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7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稻壳儿榴莲果果"/>
              <p:cNvSpPr/>
              <p:nvPr/>
            </p:nvSpPr>
            <p:spPr>
              <a:xfrm>
                <a:off x="7045" y="7685"/>
                <a:ext cx="9140" cy="1467"/>
              </a:xfrm>
              <a:prstGeom prst="parallelogram">
                <a:avLst>
                  <a:gd name="adj" fmla="val 0"/>
                </a:avLst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7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1" name="图片 40" descr="图片3"/>
            <p:cNvPicPr>
              <a:picLocks noChangeAspect="1"/>
            </p:cNvPicPr>
            <p:nvPr userDrawn="1"/>
          </p:nvPicPr>
          <p:blipFill>
            <a:blip r:embed="rId9"/>
            <a:srcRect l="33437" t="22167" r="31858" b="30694"/>
            <a:stretch>
              <a:fillRect/>
            </a:stretch>
          </p:blipFill>
          <p:spPr>
            <a:xfrm flipH="1" flipV="1">
              <a:off x="15618" y="8507"/>
              <a:ext cx="1682" cy="1661"/>
            </a:xfrm>
            <a:prstGeom prst="rect">
              <a:avLst/>
            </a:prstGeom>
          </p:spPr>
        </p:pic>
        <p:sp>
          <p:nvSpPr>
            <p:cNvPr id="14" name="Google Shape;453;p23"/>
            <p:cNvSpPr/>
            <p:nvPr userDrawn="1"/>
          </p:nvSpPr>
          <p:spPr>
            <a:xfrm flipH="1">
              <a:off x="16200" y="8966"/>
              <a:ext cx="3000" cy="1834"/>
            </a:xfrm>
            <a:custGeom>
              <a:avLst/>
              <a:gdLst/>
              <a:ahLst/>
              <a:cxnLst/>
              <a:rect l="l" t="t" r="r" b="b"/>
              <a:pathLst>
                <a:path w="72348" h="40244" extrusionOk="0">
                  <a:moveTo>
                    <a:pt x="0" y="4522"/>
                  </a:moveTo>
                  <a:lnTo>
                    <a:pt x="40244" y="0"/>
                  </a:lnTo>
                  <a:lnTo>
                    <a:pt x="72348" y="40244"/>
                  </a:lnTo>
                </a:path>
              </a:pathLst>
            </a:custGeom>
            <a:noFill/>
            <a:ln w="0" cap="flat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1665" y="608330"/>
            <a:ext cx="10968990" cy="705485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1665" y="1490345"/>
            <a:ext cx="10968990" cy="4759325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29405" y="6314440"/>
            <a:ext cx="3959860" cy="31686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64CA296-76B8-48E7-8DC2-7DF6AFA0EE1C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195" y="128270"/>
            <a:ext cx="2458720" cy="650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/>
          <p:cNvGrpSpPr/>
          <p:nvPr userDrawn="1"/>
        </p:nvGrpSpPr>
        <p:grpSpPr>
          <a:xfrm>
            <a:off x="-29210" y="0"/>
            <a:ext cx="12235180" cy="6939280"/>
            <a:chOff x="-46" y="0"/>
            <a:chExt cx="19268" cy="10928"/>
          </a:xfrm>
        </p:grpSpPr>
        <p:pic>
          <p:nvPicPr>
            <p:cNvPr id="54" name="图片 53" descr="5_6a5663c7-2d67-45d0-b5df-7ae98cb45321"/>
            <p:cNvPicPr>
              <a:picLocks noChangeAspect="1"/>
            </p:cNvPicPr>
            <p:nvPr userDrawn="1"/>
          </p:nvPicPr>
          <p:blipFill>
            <a:blip r:embed="rId7">
              <a:grayscl/>
            </a:blip>
            <a:srcRect b="14944"/>
            <a:stretch>
              <a:fillRect/>
            </a:stretch>
          </p:blipFill>
          <p:spPr>
            <a:xfrm>
              <a:off x="-46" y="0"/>
              <a:ext cx="19268" cy="10928"/>
            </a:xfrm>
            <a:prstGeom prst="rect">
              <a:avLst/>
            </a:prstGeom>
          </p:spPr>
        </p:pic>
        <p:sp>
          <p:nvSpPr>
            <p:cNvPr id="55" name="矩形 54"/>
            <p:cNvSpPr/>
            <p:nvPr userDrawn="1"/>
          </p:nvSpPr>
          <p:spPr>
            <a:xfrm>
              <a:off x="0" y="0"/>
              <a:ext cx="19200" cy="1092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连接符 56"/>
            <p:cNvCxnSpPr/>
            <p:nvPr userDrawn="1"/>
          </p:nvCxnSpPr>
          <p:spPr>
            <a:xfrm>
              <a:off x="4193" y="4962"/>
              <a:ext cx="3422" cy="2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oogle Shape;149;p5"/>
            <p:cNvGrpSpPr/>
            <p:nvPr userDrawn="1"/>
          </p:nvGrpSpPr>
          <p:grpSpPr>
            <a:xfrm>
              <a:off x="301" y="291"/>
              <a:ext cx="706" cy="1629"/>
              <a:chOff x="6656382" y="-78921"/>
              <a:chExt cx="627300" cy="1446850"/>
            </a:xfrm>
            <a:solidFill>
              <a:srgbClr val="E0B07E">
                <a:alpha val="65000"/>
              </a:srgbClr>
            </a:solidFill>
          </p:grpSpPr>
          <p:sp>
            <p:nvSpPr>
              <p:cNvPr id="59" name="Google Shape;150;p5"/>
              <p:cNvSpPr/>
              <p:nvPr/>
            </p:nvSpPr>
            <p:spPr>
              <a:xfrm>
                <a:off x="6656382" y="-78921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51;p5"/>
              <p:cNvSpPr/>
              <p:nvPr/>
            </p:nvSpPr>
            <p:spPr>
              <a:xfrm>
                <a:off x="6938982" y="-78921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52;p5"/>
              <p:cNvSpPr/>
              <p:nvPr/>
            </p:nvSpPr>
            <p:spPr>
              <a:xfrm>
                <a:off x="7221582" y="-78921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53;p5"/>
              <p:cNvSpPr/>
              <p:nvPr/>
            </p:nvSpPr>
            <p:spPr>
              <a:xfrm>
                <a:off x="6656382" y="19802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54;p5"/>
              <p:cNvSpPr/>
              <p:nvPr/>
            </p:nvSpPr>
            <p:spPr>
              <a:xfrm>
                <a:off x="6938982" y="19802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55;p5"/>
              <p:cNvSpPr/>
              <p:nvPr/>
            </p:nvSpPr>
            <p:spPr>
              <a:xfrm>
                <a:off x="7221582" y="19802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56;p5"/>
              <p:cNvSpPr/>
              <p:nvPr/>
            </p:nvSpPr>
            <p:spPr>
              <a:xfrm>
                <a:off x="6656382" y="47497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57;p5"/>
              <p:cNvSpPr/>
              <p:nvPr/>
            </p:nvSpPr>
            <p:spPr>
              <a:xfrm>
                <a:off x="6938982" y="47497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58;p5"/>
              <p:cNvSpPr/>
              <p:nvPr/>
            </p:nvSpPr>
            <p:spPr>
              <a:xfrm>
                <a:off x="7221582" y="47497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59;p5"/>
              <p:cNvSpPr/>
              <p:nvPr/>
            </p:nvSpPr>
            <p:spPr>
              <a:xfrm>
                <a:off x="6656382" y="75192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60;p5"/>
              <p:cNvSpPr/>
              <p:nvPr/>
            </p:nvSpPr>
            <p:spPr>
              <a:xfrm>
                <a:off x="6938982" y="75192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61;p5"/>
              <p:cNvSpPr/>
              <p:nvPr/>
            </p:nvSpPr>
            <p:spPr>
              <a:xfrm>
                <a:off x="7221582" y="75192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62;p5"/>
              <p:cNvSpPr/>
              <p:nvPr/>
            </p:nvSpPr>
            <p:spPr>
              <a:xfrm>
                <a:off x="6656382" y="102887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63;p5"/>
              <p:cNvSpPr/>
              <p:nvPr/>
            </p:nvSpPr>
            <p:spPr>
              <a:xfrm>
                <a:off x="6938982" y="102887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64;p5"/>
              <p:cNvSpPr/>
              <p:nvPr/>
            </p:nvSpPr>
            <p:spPr>
              <a:xfrm>
                <a:off x="7221582" y="102887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65;p5"/>
              <p:cNvSpPr/>
              <p:nvPr/>
            </p:nvSpPr>
            <p:spPr>
              <a:xfrm>
                <a:off x="6656382" y="130582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66;p5"/>
              <p:cNvSpPr/>
              <p:nvPr/>
            </p:nvSpPr>
            <p:spPr>
              <a:xfrm>
                <a:off x="6938982" y="130582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67;p5"/>
              <p:cNvSpPr/>
              <p:nvPr/>
            </p:nvSpPr>
            <p:spPr>
              <a:xfrm>
                <a:off x="7221582" y="130582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8" name="Google Shape;10;p2"/>
          <p:cNvSpPr/>
          <p:nvPr userDrawn="1"/>
        </p:nvSpPr>
        <p:spPr>
          <a:xfrm flipH="1">
            <a:off x="0" y="3438525"/>
            <a:ext cx="12247245" cy="34194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chemeClr val="bg1">
              <a:alpha val="76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E44B3BD4-991A-450C-B602-7716790BDB9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195" y="128270"/>
            <a:ext cx="2458720" cy="650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-3623945" y="-5408295"/>
            <a:ext cx="19457035" cy="16903065"/>
            <a:chOff x="-5707" y="-8517"/>
            <a:chExt cx="30641" cy="26619"/>
          </a:xfrm>
        </p:grpSpPr>
        <p:pic>
          <p:nvPicPr>
            <p:cNvPr id="38" name="图片 37" descr="5_638f16d7-fb38-42b7-a319-280ba3c1d240"/>
            <p:cNvPicPr>
              <a:picLocks noChangeAspect="1"/>
            </p:cNvPicPr>
            <p:nvPr userDrawn="1"/>
          </p:nvPicPr>
          <p:blipFill>
            <a:blip r:embed="rId7">
              <a:grayscl/>
            </a:blip>
            <a:srcRect b="25774"/>
            <a:stretch>
              <a:fillRect/>
            </a:stretch>
          </p:blipFill>
          <p:spPr>
            <a:xfrm>
              <a:off x="0" y="0"/>
              <a:ext cx="19199" cy="10788"/>
            </a:xfrm>
            <a:prstGeom prst="rect">
              <a:avLst/>
            </a:prstGeom>
          </p:spPr>
        </p:pic>
        <p:sp>
          <p:nvSpPr>
            <p:cNvPr id="33" name="矩形 32"/>
            <p:cNvSpPr/>
            <p:nvPr userDrawn="1"/>
          </p:nvSpPr>
          <p:spPr>
            <a:xfrm>
              <a:off x="0" y="0"/>
              <a:ext cx="19200" cy="10811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/>
            <p:cNvGrpSpPr/>
            <p:nvPr userDrawn="1"/>
          </p:nvGrpSpPr>
          <p:grpSpPr>
            <a:xfrm>
              <a:off x="2611" y="682"/>
              <a:ext cx="7881" cy="8388"/>
              <a:chOff x="2611" y="682"/>
              <a:chExt cx="7881" cy="8388"/>
            </a:xfrm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grpSpPr>
          <p:sp>
            <p:nvSpPr>
              <p:cNvPr id="23" name="矩形 22"/>
              <p:cNvSpPr/>
              <p:nvPr userDrawn="1"/>
            </p:nvSpPr>
            <p:spPr>
              <a:xfrm>
                <a:off x="2611" y="1491"/>
                <a:ext cx="7881" cy="7579"/>
              </a:xfrm>
              <a:prstGeom prst="rect">
                <a:avLst/>
              </a:prstGeom>
              <a:noFill/>
              <a:ln w="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 userDrawn="1"/>
            </p:nvSpPr>
            <p:spPr>
              <a:xfrm>
                <a:off x="8524" y="682"/>
                <a:ext cx="1578" cy="3431"/>
              </a:xfrm>
              <a:prstGeom prst="rect">
                <a:avLst/>
              </a:prstGeom>
              <a:noFill/>
              <a:ln w="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2" name="图片 41" descr="图片4"/>
            <p:cNvPicPr>
              <a:picLocks noChangeAspect="1"/>
            </p:cNvPicPr>
            <p:nvPr userDrawn="1"/>
          </p:nvPicPr>
          <p:blipFill>
            <a:blip r:embed="rId8"/>
            <a:srcRect l="38577" t="20194" r="29890" b="32676"/>
            <a:stretch>
              <a:fillRect/>
            </a:stretch>
          </p:blipFill>
          <p:spPr>
            <a:xfrm>
              <a:off x="9549" y="7377"/>
              <a:ext cx="1539" cy="1672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 userDrawn="1"/>
          </p:nvGrpSpPr>
          <p:grpSpPr>
            <a:xfrm>
              <a:off x="-5707" y="-8517"/>
              <a:ext cx="30641" cy="26619"/>
              <a:chOff x="-6284" y="-7749"/>
              <a:chExt cx="30641" cy="26619"/>
            </a:xfrm>
          </p:grpSpPr>
          <p:pic>
            <p:nvPicPr>
              <p:cNvPr id="43" name="图片 42" descr="图片2"/>
              <p:cNvPicPr>
                <a:picLocks noChangeAspect="1"/>
              </p:cNvPicPr>
              <p:nvPr/>
            </p:nvPicPr>
            <p:blipFill>
              <a:blip r:embed="rId9">
                <a:alphaModFix amt="90000"/>
              </a:blip>
              <a:stretch>
                <a:fillRect/>
              </a:stretch>
            </p:blipFill>
            <p:spPr>
              <a:xfrm rot="21240000">
                <a:off x="9496" y="-7749"/>
                <a:ext cx="14861" cy="10800"/>
              </a:xfrm>
              <a:prstGeom prst="rect">
                <a:avLst/>
              </a:prstGeom>
            </p:spPr>
          </p:pic>
          <p:pic>
            <p:nvPicPr>
              <p:cNvPr id="44" name="图片 43" descr="图片2"/>
              <p:cNvPicPr>
                <a:picLocks noChangeAspect="1"/>
              </p:cNvPicPr>
              <p:nvPr/>
            </p:nvPicPr>
            <p:blipFill>
              <a:blip r:embed="rId9">
                <a:alphaModFix amt="80000"/>
              </a:blip>
              <a:stretch>
                <a:fillRect/>
              </a:stretch>
            </p:blipFill>
            <p:spPr>
              <a:xfrm rot="3120000">
                <a:off x="-8314" y="6039"/>
                <a:ext cx="14861" cy="10800"/>
              </a:xfrm>
              <a:prstGeom prst="rect">
                <a:avLst/>
              </a:prstGeom>
            </p:spPr>
          </p:pic>
        </p:grpSp>
        <p:sp>
          <p:nvSpPr>
            <p:cNvPr id="14" name="Google Shape;213;p10"/>
            <p:cNvSpPr/>
            <p:nvPr userDrawn="1"/>
          </p:nvSpPr>
          <p:spPr>
            <a:xfrm flipH="1">
              <a:off x="1037" y="0"/>
              <a:ext cx="18101" cy="10773"/>
            </a:xfrm>
            <a:custGeom>
              <a:avLst/>
              <a:gdLst/>
              <a:ahLst/>
              <a:cxnLst/>
              <a:rect l="l" t="t" r="r" b="b"/>
              <a:pathLst>
                <a:path w="338454" h="210262" extrusionOk="0">
                  <a:moveTo>
                    <a:pt x="266558" y="0"/>
                  </a:moveTo>
                  <a:lnTo>
                    <a:pt x="338454" y="106940"/>
                  </a:lnTo>
                  <a:lnTo>
                    <a:pt x="310419" y="210262"/>
                  </a:lnTo>
                  <a:lnTo>
                    <a:pt x="0" y="196245"/>
                  </a:lnTo>
                </a:path>
              </a:pathLst>
            </a:custGeom>
            <a:noFill/>
            <a:ln w="0" cap="flat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6241415" y="3071495"/>
            <a:ext cx="5736590" cy="294767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8E1096B-2BC1-4526-9350-C1EB8521894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2" y="128270"/>
            <a:ext cx="2458720" cy="650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712470" y="-996950"/>
            <a:ext cx="12918440" cy="7854950"/>
            <a:chOff x="-1122" y="-1570"/>
            <a:chExt cx="20344" cy="12370"/>
          </a:xfrm>
        </p:grpSpPr>
        <p:pic>
          <p:nvPicPr>
            <p:cNvPr id="78" name="图片 77" descr="5_6a5663c7-2d67-45d0-b5df-7ae98cb45321"/>
            <p:cNvPicPr>
              <a:picLocks noChangeAspect="1"/>
            </p:cNvPicPr>
            <p:nvPr userDrawn="1"/>
          </p:nvPicPr>
          <p:blipFill>
            <a:blip r:embed="rId7">
              <a:grayscl/>
            </a:blip>
            <a:srcRect b="16065"/>
            <a:stretch>
              <a:fillRect/>
            </a:stretch>
          </p:blipFill>
          <p:spPr>
            <a:xfrm>
              <a:off x="-46" y="0"/>
              <a:ext cx="19268" cy="10784"/>
            </a:xfrm>
            <a:prstGeom prst="rect">
              <a:avLst/>
            </a:prstGeom>
          </p:spPr>
        </p:pic>
        <p:sp>
          <p:nvSpPr>
            <p:cNvPr id="33" name="矩形 32"/>
            <p:cNvSpPr/>
            <p:nvPr userDrawn="1"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片 42" descr="图片2"/>
            <p:cNvPicPr>
              <a:picLocks noChangeAspect="1"/>
            </p:cNvPicPr>
            <p:nvPr userDrawn="1"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 rot="8340000">
              <a:off x="-1122" y="-1570"/>
              <a:ext cx="13373" cy="9721"/>
            </a:xfrm>
            <a:prstGeom prst="rect">
              <a:avLst/>
            </a:prstGeom>
          </p:spPr>
        </p:pic>
        <p:sp>
          <p:nvSpPr>
            <p:cNvPr id="66" name="Google Shape;72;p2"/>
            <p:cNvSpPr/>
            <p:nvPr userDrawn="1"/>
          </p:nvSpPr>
          <p:spPr>
            <a:xfrm>
              <a:off x="19" y="0"/>
              <a:ext cx="18608" cy="10443"/>
            </a:xfrm>
            <a:custGeom>
              <a:avLst/>
              <a:gdLst/>
              <a:ahLst/>
              <a:cxnLst/>
              <a:rect l="l" t="t" r="r" b="b"/>
              <a:pathLst>
                <a:path w="373045" h="209810" extrusionOk="0">
                  <a:moveTo>
                    <a:pt x="0" y="82749"/>
                  </a:moveTo>
                  <a:lnTo>
                    <a:pt x="107166" y="209810"/>
                  </a:lnTo>
                  <a:lnTo>
                    <a:pt x="373045" y="101288"/>
                  </a:lnTo>
                  <a:lnTo>
                    <a:pt x="328280" y="0"/>
                  </a:lnTo>
                </a:path>
              </a:pathLst>
            </a:custGeom>
            <a:noFill/>
            <a:ln w="3175" cap="flat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80000"/>
                </a:prstClr>
              </a:outerShdw>
            </a:effectLst>
          </p:spPr>
        </p:sp>
        <p:grpSp>
          <p:nvGrpSpPr>
            <p:cNvPr id="87" name="组合 86"/>
            <p:cNvGrpSpPr/>
            <p:nvPr userDrawn="1"/>
          </p:nvGrpSpPr>
          <p:grpSpPr>
            <a:xfrm>
              <a:off x="12032" y="8314"/>
              <a:ext cx="6898" cy="865"/>
              <a:chOff x="12032" y="8314"/>
              <a:chExt cx="6898" cy="865"/>
            </a:xfrm>
          </p:grpSpPr>
          <p:cxnSp>
            <p:nvCxnSpPr>
              <p:cNvPr id="88" name="直接连接符 87"/>
              <p:cNvCxnSpPr/>
              <p:nvPr/>
            </p:nvCxnSpPr>
            <p:spPr>
              <a:xfrm>
                <a:off x="14681" y="9050"/>
                <a:ext cx="3945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32524"/>
                    </a:gs>
                    <a:gs pos="99000">
                      <a:srgbClr val="2C2C2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12032" y="8839"/>
                <a:ext cx="6594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32524"/>
                    </a:gs>
                    <a:gs pos="99000">
                      <a:srgbClr val="2C2C2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平行四边形 79"/>
              <p:cNvSpPr/>
              <p:nvPr/>
            </p:nvSpPr>
            <p:spPr>
              <a:xfrm>
                <a:off x="13663" y="8627"/>
                <a:ext cx="857" cy="261"/>
              </a:xfrm>
              <a:prstGeom prst="parallelogram">
                <a:avLst>
                  <a:gd name="adj" fmla="val 69728"/>
                </a:avLst>
              </a:prstGeom>
              <a:solidFill>
                <a:srgbClr val="A77E0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平行四边形 80"/>
              <p:cNvSpPr/>
              <p:nvPr/>
            </p:nvSpPr>
            <p:spPr>
              <a:xfrm>
                <a:off x="17636" y="8968"/>
                <a:ext cx="693" cy="211"/>
              </a:xfrm>
              <a:prstGeom prst="parallelogram">
                <a:avLst>
                  <a:gd name="adj" fmla="val 69728"/>
                </a:avLst>
              </a:prstGeom>
              <a:solidFill>
                <a:schemeClr val="bg1">
                  <a:lumMod val="50000"/>
                  <a:alpha val="9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平行四边形 81"/>
              <p:cNvSpPr/>
              <p:nvPr/>
            </p:nvSpPr>
            <p:spPr>
              <a:xfrm>
                <a:off x="16394" y="8314"/>
                <a:ext cx="1019" cy="310"/>
              </a:xfrm>
              <a:prstGeom prst="parallelogram">
                <a:avLst>
                  <a:gd name="adj" fmla="val 69728"/>
                </a:avLst>
              </a:prstGeom>
              <a:solidFill>
                <a:schemeClr val="bg1">
                  <a:lumMod val="65000"/>
                  <a:alpha val="91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" name="直接连接符 82"/>
              <p:cNvCxnSpPr/>
              <p:nvPr/>
            </p:nvCxnSpPr>
            <p:spPr>
              <a:xfrm flipH="1">
                <a:off x="15256" y="9027"/>
                <a:ext cx="3674" cy="23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8569E26-351C-465C-B9CF-B7B8C8B9B32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195" y="128270"/>
            <a:ext cx="2458720" cy="650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79250" y="0"/>
            <a:ext cx="12348085" cy="6920865"/>
            <a:chOff x="-125" y="0"/>
            <a:chExt cx="19446" cy="10899"/>
          </a:xfrm>
        </p:grpSpPr>
        <p:pic>
          <p:nvPicPr>
            <p:cNvPr id="42" name="图片 41" descr="5_5b5dd265-5f0e-42cd-8b32-f661d5b3f594"/>
            <p:cNvPicPr>
              <a:picLocks noChangeAspect="1"/>
            </p:cNvPicPr>
            <p:nvPr userDrawn="1"/>
          </p:nvPicPr>
          <p:blipFill>
            <a:blip r:embed="rId6">
              <a:grayscl/>
              <a:lum bright="-6000"/>
            </a:blip>
            <a:srcRect b="18495"/>
            <a:stretch>
              <a:fillRect/>
            </a:stretch>
          </p:blipFill>
          <p:spPr>
            <a:xfrm>
              <a:off x="0" y="1"/>
              <a:ext cx="19250" cy="10898"/>
            </a:xfrm>
            <a:prstGeom prst="rect">
              <a:avLst/>
            </a:prstGeom>
          </p:spPr>
        </p:pic>
        <p:sp>
          <p:nvSpPr>
            <p:cNvPr id="44" name="矩形 43"/>
            <p:cNvSpPr/>
            <p:nvPr userDrawn="1"/>
          </p:nvSpPr>
          <p:spPr>
            <a:xfrm>
              <a:off x="0" y="0"/>
              <a:ext cx="19200" cy="10804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 descr="图片1"/>
            <p:cNvPicPr>
              <a:picLocks noChangeAspect="1"/>
            </p:cNvPicPr>
            <p:nvPr userDrawn="1"/>
          </p:nvPicPr>
          <p:blipFill>
            <a:blip r:embed="rId7">
              <a:alphaModFix amt="65000"/>
            </a:blip>
            <a:stretch>
              <a:fillRect/>
            </a:stretch>
          </p:blipFill>
          <p:spPr>
            <a:xfrm>
              <a:off x="1087" y="611"/>
              <a:ext cx="17024" cy="9577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45" name="矩形 44"/>
            <p:cNvSpPr/>
            <p:nvPr userDrawn="1"/>
          </p:nvSpPr>
          <p:spPr>
            <a:xfrm>
              <a:off x="1087" y="611"/>
              <a:ext cx="17025" cy="9577"/>
            </a:xfrm>
            <a:prstGeom prst="rect">
              <a:avLst/>
            </a:prstGeom>
            <a:noFill/>
            <a:ln w="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/>
            <p:nvPr userDrawn="1"/>
          </p:nvPicPr>
          <p:blipFill rotWithShape="1">
            <a:blip r:embed="rId8">
              <a:grayscl/>
            </a:blip>
            <a:srcRect t="40538" r="73552" b="21454"/>
            <a:stretch>
              <a:fillRect/>
            </a:stretch>
          </p:blipFill>
          <p:spPr>
            <a:xfrm>
              <a:off x="425" y="7226"/>
              <a:ext cx="710" cy="2962"/>
            </a:xfrm>
            <a:prstGeom prst="rect">
              <a:avLst/>
            </a:prstGeom>
          </p:spPr>
        </p:pic>
        <p:grpSp>
          <p:nvGrpSpPr>
            <p:cNvPr id="10" name="Google Shape;11;p2"/>
            <p:cNvGrpSpPr/>
            <p:nvPr userDrawn="1"/>
          </p:nvGrpSpPr>
          <p:grpSpPr>
            <a:xfrm>
              <a:off x="16673" y="433"/>
              <a:ext cx="1810" cy="1006"/>
              <a:chOff x="310975" y="334050"/>
              <a:chExt cx="2605500" cy="1446850"/>
            </a:xfrm>
            <a:solidFill>
              <a:srgbClr val="BD8E3B">
                <a:alpha val="65000"/>
              </a:srgbClr>
            </a:solidFill>
          </p:grpSpPr>
          <p:sp>
            <p:nvSpPr>
              <p:cNvPr id="29" name="Google Shape;12;p2"/>
              <p:cNvSpPr/>
              <p:nvPr/>
            </p:nvSpPr>
            <p:spPr>
              <a:xfrm>
                <a:off x="310975" y="3340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3;p2"/>
              <p:cNvSpPr/>
              <p:nvPr/>
            </p:nvSpPr>
            <p:spPr>
              <a:xfrm>
                <a:off x="593575" y="3340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;p2"/>
              <p:cNvSpPr/>
              <p:nvPr/>
            </p:nvSpPr>
            <p:spPr>
              <a:xfrm>
                <a:off x="876175" y="3340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5;p2"/>
              <p:cNvSpPr/>
              <p:nvPr/>
            </p:nvSpPr>
            <p:spPr>
              <a:xfrm>
                <a:off x="1158775" y="3340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;p2"/>
              <p:cNvSpPr/>
              <p:nvPr/>
            </p:nvSpPr>
            <p:spPr>
              <a:xfrm>
                <a:off x="1441375" y="3340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;p2"/>
              <p:cNvSpPr/>
              <p:nvPr/>
            </p:nvSpPr>
            <p:spPr>
              <a:xfrm>
                <a:off x="1723975" y="3340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8;p2"/>
              <p:cNvSpPr/>
              <p:nvPr/>
            </p:nvSpPr>
            <p:spPr>
              <a:xfrm>
                <a:off x="2006575" y="3340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9;p2"/>
              <p:cNvSpPr/>
              <p:nvPr/>
            </p:nvSpPr>
            <p:spPr>
              <a:xfrm>
                <a:off x="2289175" y="3340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;p2"/>
              <p:cNvSpPr/>
              <p:nvPr/>
            </p:nvSpPr>
            <p:spPr>
              <a:xfrm>
                <a:off x="2571775" y="3340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1;p2"/>
              <p:cNvSpPr/>
              <p:nvPr/>
            </p:nvSpPr>
            <p:spPr>
              <a:xfrm>
                <a:off x="2854375" y="3340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2;p2"/>
              <p:cNvSpPr/>
              <p:nvPr/>
            </p:nvSpPr>
            <p:spPr>
              <a:xfrm>
                <a:off x="310975" y="6110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3;p2"/>
              <p:cNvSpPr/>
              <p:nvPr/>
            </p:nvSpPr>
            <p:spPr>
              <a:xfrm>
                <a:off x="593575" y="6110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4;p2"/>
              <p:cNvSpPr/>
              <p:nvPr/>
            </p:nvSpPr>
            <p:spPr>
              <a:xfrm>
                <a:off x="876175" y="6110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5;p2"/>
              <p:cNvSpPr/>
              <p:nvPr/>
            </p:nvSpPr>
            <p:spPr>
              <a:xfrm>
                <a:off x="1158775" y="6110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6;p2"/>
              <p:cNvSpPr/>
              <p:nvPr/>
            </p:nvSpPr>
            <p:spPr>
              <a:xfrm>
                <a:off x="1441375" y="6110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7;p2"/>
              <p:cNvSpPr/>
              <p:nvPr/>
            </p:nvSpPr>
            <p:spPr>
              <a:xfrm>
                <a:off x="1723975" y="6110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8;p2"/>
              <p:cNvSpPr/>
              <p:nvPr/>
            </p:nvSpPr>
            <p:spPr>
              <a:xfrm>
                <a:off x="2006575" y="6110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9;p2"/>
              <p:cNvSpPr/>
              <p:nvPr/>
            </p:nvSpPr>
            <p:spPr>
              <a:xfrm>
                <a:off x="2289175" y="6110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0;p2"/>
              <p:cNvSpPr/>
              <p:nvPr/>
            </p:nvSpPr>
            <p:spPr>
              <a:xfrm>
                <a:off x="2571775" y="6110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1;p2"/>
              <p:cNvSpPr/>
              <p:nvPr/>
            </p:nvSpPr>
            <p:spPr>
              <a:xfrm>
                <a:off x="2854375" y="6110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2;p2"/>
              <p:cNvSpPr/>
              <p:nvPr/>
            </p:nvSpPr>
            <p:spPr>
              <a:xfrm>
                <a:off x="310975" y="8879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3;p2"/>
              <p:cNvSpPr/>
              <p:nvPr/>
            </p:nvSpPr>
            <p:spPr>
              <a:xfrm>
                <a:off x="593575" y="8879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4;p2"/>
              <p:cNvSpPr/>
              <p:nvPr/>
            </p:nvSpPr>
            <p:spPr>
              <a:xfrm>
                <a:off x="876175" y="8879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5;p2"/>
              <p:cNvSpPr/>
              <p:nvPr/>
            </p:nvSpPr>
            <p:spPr>
              <a:xfrm>
                <a:off x="1158775" y="8879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6;p2"/>
              <p:cNvSpPr/>
              <p:nvPr/>
            </p:nvSpPr>
            <p:spPr>
              <a:xfrm>
                <a:off x="1441375" y="8879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7;p2"/>
              <p:cNvSpPr/>
              <p:nvPr/>
            </p:nvSpPr>
            <p:spPr>
              <a:xfrm>
                <a:off x="1723975" y="8879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8;p2"/>
              <p:cNvSpPr/>
              <p:nvPr/>
            </p:nvSpPr>
            <p:spPr>
              <a:xfrm>
                <a:off x="2006575" y="8879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9;p2"/>
              <p:cNvSpPr/>
              <p:nvPr/>
            </p:nvSpPr>
            <p:spPr>
              <a:xfrm>
                <a:off x="2289175" y="8879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0;p2"/>
              <p:cNvSpPr/>
              <p:nvPr/>
            </p:nvSpPr>
            <p:spPr>
              <a:xfrm>
                <a:off x="2571775" y="8879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1;p2"/>
              <p:cNvSpPr/>
              <p:nvPr/>
            </p:nvSpPr>
            <p:spPr>
              <a:xfrm>
                <a:off x="2854375" y="8879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2;p2"/>
              <p:cNvSpPr/>
              <p:nvPr/>
            </p:nvSpPr>
            <p:spPr>
              <a:xfrm>
                <a:off x="310975" y="11649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3;p2"/>
              <p:cNvSpPr/>
              <p:nvPr/>
            </p:nvSpPr>
            <p:spPr>
              <a:xfrm>
                <a:off x="593575" y="11649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4;p2"/>
              <p:cNvSpPr/>
              <p:nvPr/>
            </p:nvSpPr>
            <p:spPr>
              <a:xfrm>
                <a:off x="876175" y="11649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5;p2"/>
              <p:cNvSpPr/>
              <p:nvPr/>
            </p:nvSpPr>
            <p:spPr>
              <a:xfrm>
                <a:off x="1158775" y="11649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6;p2"/>
              <p:cNvSpPr/>
              <p:nvPr/>
            </p:nvSpPr>
            <p:spPr>
              <a:xfrm>
                <a:off x="1441375" y="11649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7;p2"/>
              <p:cNvSpPr/>
              <p:nvPr/>
            </p:nvSpPr>
            <p:spPr>
              <a:xfrm>
                <a:off x="1723975" y="11649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;p2"/>
              <p:cNvSpPr/>
              <p:nvPr/>
            </p:nvSpPr>
            <p:spPr>
              <a:xfrm>
                <a:off x="2006575" y="11649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9;p2"/>
              <p:cNvSpPr/>
              <p:nvPr/>
            </p:nvSpPr>
            <p:spPr>
              <a:xfrm>
                <a:off x="2289175" y="11649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50;p2"/>
              <p:cNvSpPr/>
              <p:nvPr/>
            </p:nvSpPr>
            <p:spPr>
              <a:xfrm>
                <a:off x="2571775" y="11649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51;p2"/>
              <p:cNvSpPr/>
              <p:nvPr/>
            </p:nvSpPr>
            <p:spPr>
              <a:xfrm>
                <a:off x="2854375" y="11649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52;p2"/>
              <p:cNvSpPr/>
              <p:nvPr/>
            </p:nvSpPr>
            <p:spPr>
              <a:xfrm>
                <a:off x="310975" y="14418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53;p2"/>
              <p:cNvSpPr/>
              <p:nvPr/>
            </p:nvSpPr>
            <p:spPr>
              <a:xfrm>
                <a:off x="593575" y="14418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54;p2"/>
              <p:cNvSpPr/>
              <p:nvPr/>
            </p:nvSpPr>
            <p:spPr>
              <a:xfrm>
                <a:off x="876175" y="14418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55;p2"/>
              <p:cNvSpPr/>
              <p:nvPr/>
            </p:nvSpPr>
            <p:spPr>
              <a:xfrm>
                <a:off x="1158775" y="14418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56;p2"/>
              <p:cNvSpPr/>
              <p:nvPr/>
            </p:nvSpPr>
            <p:spPr>
              <a:xfrm>
                <a:off x="1441375" y="14418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57;p2"/>
              <p:cNvSpPr/>
              <p:nvPr/>
            </p:nvSpPr>
            <p:spPr>
              <a:xfrm>
                <a:off x="1723975" y="14418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58;p2"/>
              <p:cNvSpPr/>
              <p:nvPr/>
            </p:nvSpPr>
            <p:spPr>
              <a:xfrm>
                <a:off x="2006575" y="14418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59;p2"/>
              <p:cNvSpPr/>
              <p:nvPr/>
            </p:nvSpPr>
            <p:spPr>
              <a:xfrm>
                <a:off x="2289175" y="14418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60;p2"/>
              <p:cNvSpPr/>
              <p:nvPr/>
            </p:nvSpPr>
            <p:spPr>
              <a:xfrm>
                <a:off x="2571775" y="14418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1;p2"/>
              <p:cNvSpPr/>
              <p:nvPr/>
            </p:nvSpPr>
            <p:spPr>
              <a:xfrm>
                <a:off x="2854375" y="14418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62;p2"/>
              <p:cNvSpPr/>
              <p:nvPr/>
            </p:nvSpPr>
            <p:spPr>
              <a:xfrm>
                <a:off x="310975" y="17188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3;p2"/>
              <p:cNvSpPr/>
              <p:nvPr/>
            </p:nvSpPr>
            <p:spPr>
              <a:xfrm>
                <a:off x="593575" y="17188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64;p2"/>
              <p:cNvSpPr/>
              <p:nvPr/>
            </p:nvSpPr>
            <p:spPr>
              <a:xfrm>
                <a:off x="876175" y="17188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65;p2"/>
              <p:cNvSpPr/>
              <p:nvPr/>
            </p:nvSpPr>
            <p:spPr>
              <a:xfrm>
                <a:off x="1158775" y="17188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66;p2"/>
              <p:cNvSpPr/>
              <p:nvPr/>
            </p:nvSpPr>
            <p:spPr>
              <a:xfrm>
                <a:off x="1441375" y="17188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67;p2"/>
              <p:cNvSpPr/>
              <p:nvPr/>
            </p:nvSpPr>
            <p:spPr>
              <a:xfrm>
                <a:off x="1723975" y="17188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68;p2"/>
              <p:cNvSpPr/>
              <p:nvPr/>
            </p:nvSpPr>
            <p:spPr>
              <a:xfrm>
                <a:off x="2006575" y="17188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69;p2"/>
              <p:cNvSpPr/>
              <p:nvPr/>
            </p:nvSpPr>
            <p:spPr>
              <a:xfrm>
                <a:off x="2289175" y="17188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70;p2"/>
              <p:cNvSpPr/>
              <p:nvPr/>
            </p:nvSpPr>
            <p:spPr>
              <a:xfrm>
                <a:off x="2571775" y="17188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71;p2"/>
              <p:cNvSpPr/>
              <p:nvPr/>
            </p:nvSpPr>
            <p:spPr>
              <a:xfrm>
                <a:off x="2854375" y="17188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组合 115"/>
            <p:cNvGrpSpPr/>
            <p:nvPr userDrawn="1"/>
          </p:nvGrpSpPr>
          <p:grpSpPr>
            <a:xfrm>
              <a:off x="-125" y="2978"/>
              <a:ext cx="19446" cy="7733"/>
              <a:chOff x="-125" y="2978"/>
              <a:chExt cx="19446" cy="7733"/>
            </a:xfrm>
          </p:grpSpPr>
          <p:grpSp>
            <p:nvGrpSpPr>
              <p:cNvPr id="106" name="组合 105"/>
              <p:cNvGrpSpPr/>
              <p:nvPr/>
            </p:nvGrpSpPr>
            <p:grpSpPr>
              <a:xfrm flipH="1" flipV="1">
                <a:off x="-125" y="9209"/>
                <a:ext cx="1841" cy="1502"/>
                <a:chOff x="2106257" y="5540467"/>
                <a:chExt cx="1169035" cy="953770"/>
              </a:xfrm>
            </p:grpSpPr>
            <p:sp>
              <p:nvSpPr>
                <p:cNvPr id="107" name="平行四边形 106"/>
                <p:cNvSpPr/>
                <p:nvPr/>
              </p:nvSpPr>
              <p:spPr>
                <a:xfrm rot="20756560">
                  <a:off x="2720302" y="5540467"/>
                  <a:ext cx="544830" cy="436880"/>
                </a:xfrm>
                <a:prstGeom prst="parallelogram">
                  <a:avLst/>
                </a:prstGeom>
                <a:solidFill>
                  <a:srgbClr val="DBDB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8" name="平行四边形 107"/>
                <p:cNvSpPr/>
                <p:nvPr/>
              </p:nvSpPr>
              <p:spPr>
                <a:xfrm rot="20756560">
                  <a:off x="2106257" y="6057357"/>
                  <a:ext cx="1169035" cy="436880"/>
                </a:xfrm>
                <a:prstGeom prst="parallelogram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  <p:sp>
            <p:nvSpPr>
              <p:cNvPr id="110" name="平行四边形 109"/>
              <p:cNvSpPr/>
              <p:nvPr/>
            </p:nvSpPr>
            <p:spPr>
              <a:xfrm rot="20756560">
                <a:off x="17778" y="4818"/>
                <a:ext cx="1543" cy="688"/>
              </a:xfrm>
              <a:prstGeom prst="parallelogram">
                <a:avLst/>
              </a:prstGeom>
              <a:solidFill>
                <a:srgbClr val="BF9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11" name="平行四边形 110"/>
              <p:cNvSpPr/>
              <p:nvPr/>
            </p:nvSpPr>
            <p:spPr>
              <a:xfrm rot="20756560">
                <a:off x="-101" y="2978"/>
                <a:ext cx="898" cy="594"/>
              </a:xfrm>
              <a:prstGeom prst="parallelogram">
                <a:avLst/>
              </a:prstGeom>
              <a:solidFill>
                <a:srgbClr val="A77E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cxnSp>
            <p:nvCxnSpPr>
              <p:cNvPr id="112" name="直接连接符 111"/>
              <p:cNvCxnSpPr/>
              <p:nvPr/>
            </p:nvCxnSpPr>
            <p:spPr>
              <a:xfrm flipV="1">
                <a:off x="0" y="8721"/>
                <a:ext cx="1695" cy="439"/>
              </a:xfrm>
              <a:prstGeom prst="line">
                <a:avLst/>
              </a:prstGeom>
              <a:ln>
                <a:solidFill>
                  <a:srgbClr val="F5C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 flipV="1">
                <a:off x="17962" y="5508"/>
                <a:ext cx="1246" cy="322"/>
              </a:xfrm>
              <a:prstGeom prst="line">
                <a:avLst/>
              </a:prstGeom>
              <a:ln>
                <a:solidFill>
                  <a:srgbClr val="F5C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接连接符 47"/>
            <p:cNvCxnSpPr/>
            <p:nvPr userDrawn="1"/>
          </p:nvCxnSpPr>
          <p:spPr>
            <a:xfrm>
              <a:off x="1037" y="1593"/>
              <a:ext cx="5456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32524"/>
                  </a:gs>
                  <a:gs pos="99000">
                    <a:srgbClr val="2C2C2C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-427280"/>
            <a:ext cx="12797155" cy="7340461"/>
            <a:chOff x="0" y="-639"/>
            <a:chExt cx="20153" cy="11560"/>
          </a:xfrm>
        </p:grpSpPr>
        <p:pic>
          <p:nvPicPr>
            <p:cNvPr id="38" name="图片 37" descr="5_638f16d7-fb38-42b7-a319-280ba3c1d240"/>
            <p:cNvPicPr>
              <a:picLocks noChangeAspect="1"/>
            </p:cNvPicPr>
            <p:nvPr userDrawn="1"/>
          </p:nvPicPr>
          <p:blipFill>
            <a:blip r:embed="rId7">
              <a:grayscl/>
            </a:blip>
            <a:srcRect b="25925"/>
            <a:stretch>
              <a:fillRect/>
            </a:stretch>
          </p:blipFill>
          <p:spPr>
            <a:xfrm>
              <a:off x="0" y="0"/>
              <a:ext cx="19199" cy="10766"/>
            </a:xfrm>
            <a:prstGeom prst="rect">
              <a:avLst/>
            </a:prstGeom>
          </p:spPr>
        </p:pic>
        <p:sp>
          <p:nvSpPr>
            <p:cNvPr id="33" name="矩形 32"/>
            <p:cNvSpPr/>
            <p:nvPr userDrawn="1"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/>
            <p:cNvGrpSpPr/>
            <p:nvPr userDrawn="1"/>
          </p:nvGrpSpPr>
          <p:grpSpPr>
            <a:xfrm>
              <a:off x="870" y="5103"/>
              <a:ext cx="10218" cy="5818"/>
              <a:chOff x="870" y="5103"/>
              <a:chExt cx="10218" cy="581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矩形 22"/>
              <p:cNvSpPr/>
              <p:nvPr userDrawn="1"/>
            </p:nvSpPr>
            <p:spPr>
              <a:xfrm>
                <a:off x="1890" y="5103"/>
                <a:ext cx="9198" cy="3967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 userDrawn="1"/>
            </p:nvSpPr>
            <p:spPr>
              <a:xfrm>
                <a:off x="870" y="7751"/>
                <a:ext cx="2702" cy="317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3" name="图片 42" descr="图片2"/>
            <p:cNvPicPr>
              <a:picLocks noChangeAspect="1"/>
            </p:cNvPicPr>
            <p:nvPr userDrawn="1"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 rot="8340000">
              <a:off x="5292" y="-639"/>
              <a:ext cx="14861" cy="10800"/>
            </a:xfrm>
            <a:prstGeom prst="rect">
              <a:avLst/>
            </a:prstGeom>
          </p:spPr>
        </p:pic>
        <p:sp>
          <p:nvSpPr>
            <p:cNvPr id="16" name="Google Shape;466;p26"/>
            <p:cNvSpPr/>
            <p:nvPr userDrawn="1"/>
          </p:nvSpPr>
          <p:spPr>
            <a:xfrm>
              <a:off x="0" y="6533"/>
              <a:ext cx="19200" cy="3954"/>
            </a:xfrm>
            <a:custGeom>
              <a:avLst/>
              <a:gdLst/>
              <a:ahLst/>
              <a:cxnLst/>
              <a:rect l="l" t="t" r="r" b="b"/>
              <a:pathLst>
                <a:path w="374401" h="77096" extrusionOk="0">
                  <a:moveTo>
                    <a:pt x="0" y="0"/>
                  </a:moveTo>
                  <a:lnTo>
                    <a:pt x="41826" y="77096"/>
                  </a:lnTo>
                  <a:lnTo>
                    <a:pt x="374401" y="41826"/>
                  </a:lnTo>
                </a:path>
              </a:pathLst>
            </a:custGeom>
            <a:noFill/>
            <a:ln w="0" cap="flat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5BB9BE1-6494-48A0-B963-1821E144722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2" y="128270"/>
            <a:ext cx="2458720" cy="650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/>
        </p:nvGrpSpPr>
        <p:grpSpPr>
          <a:xfrm>
            <a:off x="0" y="0"/>
            <a:ext cx="12209145" cy="6890385"/>
            <a:chOff x="0" y="0"/>
            <a:chExt cx="19227" cy="10851"/>
          </a:xfrm>
        </p:grpSpPr>
        <p:pic>
          <p:nvPicPr>
            <p:cNvPr id="8" name="图片 7" descr="5_638f16d7-fb38-42b7-a319-280ba3c1d240"/>
            <p:cNvPicPr>
              <a:picLocks noChangeAspect="1"/>
            </p:cNvPicPr>
            <p:nvPr userDrawn="1"/>
          </p:nvPicPr>
          <p:blipFill>
            <a:blip r:embed="rId7">
              <a:grayscl/>
            </a:blip>
            <a:srcRect b="25430"/>
            <a:stretch>
              <a:fillRect/>
            </a:stretch>
          </p:blipFill>
          <p:spPr>
            <a:xfrm>
              <a:off x="0" y="0"/>
              <a:ext cx="19199" cy="10838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0"/>
              <a:ext cx="19200" cy="10851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 descr="图层 2"/>
            <p:cNvPicPr>
              <a:picLocks noChangeAspect="1"/>
            </p:cNvPicPr>
            <p:nvPr userDrawn="1"/>
          </p:nvPicPr>
          <p:blipFill>
            <a:blip r:embed="rId8">
              <a:alphaModFix amt="70000"/>
            </a:blip>
            <a:srcRect b="17663"/>
            <a:stretch>
              <a:fillRect/>
            </a:stretch>
          </p:blipFill>
          <p:spPr>
            <a:xfrm>
              <a:off x="0" y="5369"/>
              <a:ext cx="19227" cy="5482"/>
            </a:xfrm>
            <a:prstGeom prst="rect">
              <a:avLst/>
            </a:prstGeom>
          </p:spPr>
        </p:pic>
        <p:pic>
          <p:nvPicPr>
            <p:cNvPr id="41" name="图片 40" descr="图片3"/>
            <p:cNvPicPr>
              <a:picLocks noChangeAspect="1"/>
            </p:cNvPicPr>
            <p:nvPr userDrawn="1"/>
          </p:nvPicPr>
          <p:blipFill>
            <a:blip r:embed="rId9"/>
            <a:srcRect l="33437" t="22167" r="31858" b="30694"/>
            <a:stretch>
              <a:fillRect/>
            </a:stretch>
          </p:blipFill>
          <p:spPr>
            <a:xfrm flipH="1" flipV="1">
              <a:off x="5250" y="7007"/>
              <a:ext cx="1682" cy="1661"/>
            </a:xfrm>
            <a:prstGeom prst="rect">
              <a:avLst/>
            </a:prstGeom>
          </p:spPr>
        </p:pic>
        <p:sp>
          <p:nvSpPr>
            <p:cNvPr id="22" name="Google Shape;22;p5"/>
            <p:cNvSpPr/>
            <p:nvPr userDrawn="1"/>
          </p:nvSpPr>
          <p:spPr>
            <a:xfrm flipH="1">
              <a:off x="0" y="0"/>
              <a:ext cx="9559" cy="10774"/>
            </a:xfrm>
            <a:custGeom>
              <a:avLst/>
              <a:gdLst/>
              <a:ahLst/>
              <a:cxnLst/>
              <a:rect l="l" t="t" r="r" b="b"/>
              <a:pathLst>
                <a:path w="8285480" h="6858000" extrusionOk="0">
                  <a:moveTo>
                    <a:pt x="8285163" y="2616200"/>
                  </a:moveTo>
                  <a:lnTo>
                    <a:pt x="8270113" y="2625344"/>
                  </a:lnTo>
                  <a:lnTo>
                    <a:pt x="8188389" y="2667000"/>
                  </a:lnTo>
                  <a:lnTo>
                    <a:pt x="8285163" y="2604707"/>
                  </a:lnTo>
                  <a:lnTo>
                    <a:pt x="8285163" y="2597150"/>
                  </a:lnTo>
                  <a:lnTo>
                    <a:pt x="8130985" y="2696337"/>
                  </a:lnTo>
                  <a:lnTo>
                    <a:pt x="8036433" y="2744788"/>
                  </a:lnTo>
                  <a:lnTo>
                    <a:pt x="8285163" y="2574481"/>
                  </a:lnTo>
                  <a:lnTo>
                    <a:pt x="8285163" y="2566734"/>
                  </a:lnTo>
                  <a:lnTo>
                    <a:pt x="7991793" y="2767521"/>
                  </a:lnTo>
                  <a:lnTo>
                    <a:pt x="7888795" y="2820289"/>
                  </a:lnTo>
                  <a:lnTo>
                    <a:pt x="8285163" y="2531047"/>
                  </a:lnTo>
                  <a:lnTo>
                    <a:pt x="8285163" y="2523173"/>
                  </a:lnTo>
                  <a:lnTo>
                    <a:pt x="7852664" y="2838768"/>
                  </a:lnTo>
                  <a:lnTo>
                    <a:pt x="7743571" y="2894584"/>
                  </a:lnTo>
                  <a:lnTo>
                    <a:pt x="8285163" y="2472309"/>
                  </a:lnTo>
                  <a:lnTo>
                    <a:pt x="8285163" y="2464245"/>
                  </a:lnTo>
                  <a:lnTo>
                    <a:pt x="7713663" y="2909951"/>
                  </a:lnTo>
                  <a:lnTo>
                    <a:pt x="7600061" y="2968117"/>
                  </a:lnTo>
                  <a:lnTo>
                    <a:pt x="8285163" y="2395538"/>
                  </a:lnTo>
                  <a:lnTo>
                    <a:pt x="8285163" y="2387600"/>
                  </a:lnTo>
                  <a:lnTo>
                    <a:pt x="7574407" y="2981516"/>
                  </a:lnTo>
                  <a:lnTo>
                    <a:pt x="7457313" y="3041396"/>
                  </a:lnTo>
                  <a:lnTo>
                    <a:pt x="8285163" y="2297430"/>
                  </a:lnTo>
                  <a:lnTo>
                    <a:pt x="8285163" y="2288921"/>
                  </a:lnTo>
                  <a:lnTo>
                    <a:pt x="7435279" y="3052382"/>
                  </a:lnTo>
                  <a:lnTo>
                    <a:pt x="7315454" y="3113723"/>
                  </a:lnTo>
                  <a:lnTo>
                    <a:pt x="8285163" y="2173923"/>
                  </a:lnTo>
                  <a:lnTo>
                    <a:pt x="8285163" y="2165350"/>
                  </a:lnTo>
                  <a:lnTo>
                    <a:pt x="7296087" y="3124200"/>
                  </a:lnTo>
                  <a:lnTo>
                    <a:pt x="7173913" y="3186113"/>
                  </a:lnTo>
                  <a:lnTo>
                    <a:pt x="8285163" y="2019617"/>
                  </a:lnTo>
                  <a:lnTo>
                    <a:pt x="8285163" y="2010410"/>
                  </a:lnTo>
                  <a:lnTo>
                    <a:pt x="7156958" y="3194876"/>
                  </a:lnTo>
                  <a:lnTo>
                    <a:pt x="7033069" y="3258376"/>
                  </a:lnTo>
                  <a:lnTo>
                    <a:pt x="8285163" y="1827657"/>
                  </a:lnTo>
                  <a:lnTo>
                    <a:pt x="8285163" y="1818069"/>
                  </a:lnTo>
                  <a:lnTo>
                    <a:pt x="7017766" y="3265869"/>
                  </a:lnTo>
                  <a:lnTo>
                    <a:pt x="6892418" y="3330067"/>
                  </a:lnTo>
                  <a:lnTo>
                    <a:pt x="8285163" y="1588961"/>
                  </a:lnTo>
                  <a:lnTo>
                    <a:pt x="8285163" y="1578801"/>
                  </a:lnTo>
                  <a:lnTo>
                    <a:pt x="6878638" y="3337306"/>
                  </a:lnTo>
                  <a:lnTo>
                    <a:pt x="6751638" y="3402140"/>
                  </a:lnTo>
                  <a:lnTo>
                    <a:pt x="8285163" y="1291146"/>
                  </a:lnTo>
                  <a:lnTo>
                    <a:pt x="8285163" y="1280351"/>
                  </a:lnTo>
                  <a:lnTo>
                    <a:pt x="6739445" y="3408553"/>
                  </a:lnTo>
                  <a:lnTo>
                    <a:pt x="6611684" y="3473895"/>
                  </a:lnTo>
                  <a:lnTo>
                    <a:pt x="8285163" y="917258"/>
                  </a:lnTo>
                  <a:lnTo>
                    <a:pt x="8285163" y="905637"/>
                  </a:lnTo>
                  <a:lnTo>
                    <a:pt x="6600318" y="3479800"/>
                  </a:lnTo>
                  <a:lnTo>
                    <a:pt x="6471603" y="3545713"/>
                  </a:lnTo>
                  <a:lnTo>
                    <a:pt x="8285163" y="442913"/>
                  </a:lnTo>
                  <a:lnTo>
                    <a:pt x="8285163" y="430213"/>
                  </a:lnTo>
                  <a:lnTo>
                    <a:pt x="6461125" y="3550984"/>
                  </a:lnTo>
                  <a:lnTo>
                    <a:pt x="6331649" y="3617278"/>
                  </a:lnTo>
                  <a:lnTo>
                    <a:pt x="8198549" y="0"/>
                  </a:lnTo>
                  <a:lnTo>
                    <a:pt x="8191373" y="0"/>
                  </a:lnTo>
                  <a:lnTo>
                    <a:pt x="6321933" y="3622231"/>
                  </a:lnTo>
                  <a:lnTo>
                    <a:pt x="6191822" y="3688842"/>
                  </a:lnTo>
                  <a:lnTo>
                    <a:pt x="7849235" y="0"/>
                  </a:lnTo>
                  <a:lnTo>
                    <a:pt x="7842250" y="0"/>
                  </a:lnTo>
                  <a:lnTo>
                    <a:pt x="6182741" y="3693478"/>
                  </a:lnTo>
                  <a:lnTo>
                    <a:pt x="6052058" y="3760343"/>
                  </a:lnTo>
                  <a:lnTo>
                    <a:pt x="7496239" y="0"/>
                  </a:lnTo>
                  <a:lnTo>
                    <a:pt x="7489444" y="0"/>
                  </a:lnTo>
                  <a:lnTo>
                    <a:pt x="6043613" y="3764725"/>
                  </a:lnTo>
                  <a:lnTo>
                    <a:pt x="5912422" y="3831844"/>
                  </a:lnTo>
                  <a:lnTo>
                    <a:pt x="7139686" y="0"/>
                  </a:lnTo>
                  <a:lnTo>
                    <a:pt x="7133336" y="0"/>
                  </a:lnTo>
                  <a:lnTo>
                    <a:pt x="5904357" y="3835972"/>
                  </a:lnTo>
                  <a:lnTo>
                    <a:pt x="5772722" y="3903345"/>
                  </a:lnTo>
                  <a:lnTo>
                    <a:pt x="6779705" y="0"/>
                  </a:lnTo>
                  <a:lnTo>
                    <a:pt x="6773355" y="0"/>
                  </a:lnTo>
                  <a:lnTo>
                    <a:pt x="5765165" y="3907219"/>
                  </a:lnTo>
                  <a:lnTo>
                    <a:pt x="5633212" y="3975100"/>
                  </a:lnTo>
                  <a:lnTo>
                    <a:pt x="6416357" y="0"/>
                  </a:lnTo>
                  <a:lnTo>
                    <a:pt x="6410007" y="0"/>
                  </a:lnTo>
                  <a:lnTo>
                    <a:pt x="5625973" y="3978466"/>
                  </a:lnTo>
                  <a:lnTo>
                    <a:pt x="5493703" y="4046157"/>
                  </a:lnTo>
                  <a:lnTo>
                    <a:pt x="6049963" y="0"/>
                  </a:lnTo>
                  <a:lnTo>
                    <a:pt x="6043613" y="0"/>
                  </a:lnTo>
                  <a:lnTo>
                    <a:pt x="5486972" y="4049713"/>
                  </a:lnTo>
                  <a:lnTo>
                    <a:pt x="5354384" y="4117531"/>
                  </a:lnTo>
                  <a:lnTo>
                    <a:pt x="5680139" y="0"/>
                  </a:lnTo>
                  <a:lnTo>
                    <a:pt x="5673789" y="0"/>
                  </a:lnTo>
                  <a:lnTo>
                    <a:pt x="5347589" y="4121150"/>
                  </a:lnTo>
                  <a:lnTo>
                    <a:pt x="5214811" y="4189095"/>
                  </a:lnTo>
                  <a:lnTo>
                    <a:pt x="5307520" y="0"/>
                  </a:lnTo>
                  <a:lnTo>
                    <a:pt x="5301170" y="0"/>
                  </a:lnTo>
                  <a:lnTo>
                    <a:pt x="5208397" y="4192207"/>
                  </a:lnTo>
                  <a:lnTo>
                    <a:pt x="5075428" y="4260215"/>
                  </a:lnTo>
                  <a:lnTo>
                    <a:pt x="4931919" y="0"/>
                  </a:lnTo>
                  <a:lnTo>
                    <a:pt x="4925569" y="0"/>
                  </a:lnTo>
                  <a:lnTo>
                    <a:pt x="5069206" y="4263454"/>
                  </a:lnTo>
                  <a:lnTo>
                    <a:pt x="0" y="6858000"/>
                  </a:lnTo>
                  <a:lnTo>
                    <a:pt x="13907" y="6858000"/>
                  </a:lnTo>
                  <a:lnTo>
                    <a:pt x="5069395" y="4270439"/>
                  </a:lnTo>
                  <a:lnTo>
                    <a:pt x="5072507" y="4362069"/>
                  </a:lnTo>
                  <a:lnTo>
                    <a:pt x="456247" y="6858000"/>
                  </a:lnTo>
                  <a:lnTo>
                    <a:pt x="469583" y="6858000"/>
                  </a:lnTo>
                  <a:lnTo>
                    <a:pt x="5072761" y="4368800"/>
                  </a:lnTo>
                  <a:lnTo>
                    <a:pt x="5075809" y="4460367"/>
                  </a:lnTo>
                  <a:lnTo>
                    <a:pt x="884746" y="6858000"/>
                  </a:lnTo>
                  <a:lnTo>
                    <a:pt x="897446" y="6858000"/>
                  </a:lnTo>
                  <a:lnTo>
                    <a:pt x="5075745" y="4467797"/>
                  </a:lnTo>
                  <a:lnTo>
                    <a:pt x="5078794" y="4559237"/>
                  </a:lnTo>
                  <a:lnTo>
                    <a:pt x="1286701" y="6858000"/>
                  </a:lnTo>
                  <a:lnTo>
                    <a:pt x="1298956" y="6858000"/>
                  </a:lnTo>
                  <a:lnTo>
                    <a:pt x="5079365" y="4566539"/>
                  </a:lnTo>
                  <a:lnTo>
                    <a:pt x="5082477" y="4657852"/>
                  </a:lnTo>
                  <a:lnTo>
                    <a:pt x="1663256" y="6858000"/>
                  </a:lnTo>
                  <a:lnTo>
                    <a:pt x="1674813" y="6858000"/>
                  </a:lnTo>
                  <a:lnTo>
                    <a:pt x="5082604" y="4665282"/>
                  </a:lnTo>
                  <a:lnTo>
                    <a:pt x="5085652" y="4756468"/>
                  </a:lnTo>
                  <a:lnTo>
                    <a:pt x="2015300" y="6858000"/>
                  </a:lnTo>
                  <a:lnTo>
                    <a:pt x="2026539" y="6858000"/>
                  </a:lnTo>
                  <a:lnTo>
                    <a:pt x="5086032" y="4764024"/>
                  </a:lnTo>
                  <a:lnTo>
                    <a:pt x="5089081" y="4855083"/>
                  </a:lnTo>
                  <a:lnTo>
                    <a:pt x="2344039" y="6858000"/>
                  </a:lnTo>
                  <a:lnTo>
                    <a:pt x="2354771" y="6858000"/>
                  </a:lnTo>
                  <a:lnTo>
                    <a:pt x="5089398" y="4862767"/>
                  </a:lnTo>
                  <a:lnTo>
                    <a:pt x="5092446" y="4953762"/>
                  </a:lnTo>
                  <a:lnTo>
                    <a:pt x="2650236" y="6858000"/>
                  </a:lnTo>
                  <a:lnTo>
                    <a:pt x="2660587" y="6858000"/>
                  </a:lnTo>
                  <a:lnTo>
                    <a:pt x="5092637" y="4961573"/>
                  </a:lnTo>
                  <a:lnTo>
                    <a:pt x="5095685" y="5052378"/>
                  </a:lnTo>
                  <a:lnTo>
                    <a:pt x="2934906" y="6858000"/>
                  </a:lnTo>
                  <a:lnTo>
                    <a:pt x="2944813" y="6858000"/>
                  </a:lnTo>
                  <a:lnTo>
                    <a:pt x="5096002" y="5060442"/>
                  </a:lnTo>
                  <a:lnTo>
                    <a:pt x="5099050" y="5150993"/>
                  </a:lnTo>
                  <a:lnTo>
                    <a:pt x="3198813" y="6858000"/>
                  </a:lnTo>
                  <a:lnTo>
                    <a:pt x="3208338" y="6858000"/>
                  </a:lnTo>
                  <a:lnTo>
                    <a:pt x="5099368" y="5159248"/>
                  </a:lnTo>
                  <a:lnTo>
                    <a:pt x="5102416" y="5249609"/>
                  </a:lnTo>
                  <a:lnTo>
                    <a:pt x="3442780" y="6858000"/>
                  </a:lnTo>
                  <a:lnTo>
                    <a:pt x="3451924" y="6858000"/>
                  </a:lnTo>
                  <a:lnTo>
                    <a:pt x="5102924" y="5258181"/>
                  </a:lnTo>
                  <a:lnTo>
                    <a:pt x="5105972" y="5348224"/>
                  </a:lnTo>
                  <a:lnTo>
                    <a:pt x="3667633" y="6858000"/>
                  </a:lnTo>
                  <a:lnTo>
                    <a:pt x="3676396" y="6858000"/>
                  </a:lnTo>
                  <a:lnTo>
                    <a:pt x="5106035" y="5357114"/>
                  </a:lnTo>
                  <a:lnTo>
                    <a:pt x="5109019" y="5446903"/>
                  </a:lnTo>
                  <a:lnTo>
                    <a:pt x="3874008" y="6858000"/>
                  </a:lnTo>
                  <a:lnTo>
                    <a:pt x="3882390" y="6858000"/>
                  </a:lnTo>
                  <a:lnTo>
                    <a:pt x="5109337" y="5456174"/>
                  </a:lnTo>
                  <a:lnTo>
                    <a:pt x="5112385" y="5545519"/>
                  </a:lnTo>
                  <a:lnTo>
                    <a:pt x="4062413" y="6858000"/>
                  </a:lnTo>
                  <a:lnTo>
                    <a:pt x="4070541" y="6858000"/>
                  </a:lnTo>
                  <a:lnTo>
                    <a:pt x="5112703" y="5555298"/>
                  </a:lnTo>
                  <a:lnTo>
                    <a:pt x="5115687" y="5644198"/>
                  </a:lnTo>
                  <a:lnTo>
                    <a:pt x="4233863" y="6858000"/>
                  </a:lnTo>
                  <a:lnTo>
                    <a:pt x="4241737" y="6858000"/>
                  </a:lnTo>
                  <a:lnTo>
                    <a:pt x="5115878" y="5654485"/>
                  </a:lnTo>
                  <a:lnTo>
                    <a:pt x="5118799" y="5742813"/>
                  </a:lnTo>
                  <a:lnTo>
                    <a:pt x="4388549" y="6858000"/>
                  </a:lnTo>
                  <a:lnTo>
                    <a:pt x="4396169" y="6858000"/>
                  </a:lnTo>
                  <a:lnTo>
                    <a:pt x="5118862" y="5753862"/>
                  </a:lnTo>
                  <a:lnTo>
                    <a:pt x="5121847" y="5841429"/>
                  </a:lnTo>
                  <a:lnTo>
                    <a:pt x="4528185" y="6858000"/>
                  </a:lnTo>
                  <a:lnTo>
                    <a:pt x="4535551" y="6858000"/>
                  </a:lnTo>
                  <a:lnTo>
                    <a:pt x="5122863" y="5853367"/>
                  </a:lnTo>
                  <a:lnTo>
                    <a:pt x="5125784" y="5940108"/>
                  </a:lnTo>
                  <a:lnTo>
                    <a:pt x="4651947" y="6858000"/>
                  </a:lnTo>
                  <a:lnTo>
                    <a:pt x="4659313" y="6858000"/>
                  </a:lnTo>
                  <a:lnTo>
                    <a:pt x="5126356" y="5953125"/>
                  </a:lnTo>
                  <a:lnTo>
                    <a:pt x="5129213" y="6038850"/>
                  </a:lnTo>
                  <a:lnTo>
                    <a:pt x="4760913" y="6858000"/>
                  </a:lnTo>
                  <a:lnTo>
                    <a:pt x="4767898" y="6858000"/>
                  </a:lnTo>
                  <a:lnTo>
                    <a:pt x="5129848" y="6053138"/>
                  </a:lnTo>
                  <a:lnTo>
                    <a:pt x="5132706" y="6137402"/>
                  </a:lnTo>
                  <a:lnTo>
                    <a:pt x="4855528" y="6858000"/>
                  </a:lnTo>
                  <a:lnTo>
                    <a:pt x="4862513" y="6858000"/>
                  </a:lnTo>
                  <a:lnTo>
                    <a:pt x="5133023" y="6153658"/>
                  </a:lnTo>
                  <a:lnTo>
                    <a:pt x="5135817" y="6236208"/>
                  </a:lnTo>
                  <a:lnTo>
                    <a:pt x="4936427" y="6858000"/>
                  </a:lnTo>
                  <a:lnTo>
                    <a:pt x="4942777" y="6858000"/>
                  </a:lnTo>
                  <a:lnTo>
                    <a:pt x="5135944" y="6254750"/>
                  </a:lnTo>
                  <a:lnTo>
                    <a:pt x="5138611" y="6334570"/>
                  </a:lnTo>
                  <a:lnTo>
                    <a:pt x="5003927" y="6858000"/>
                  </a:lnTo>
                  <a:lnTo>
                    <a:pt x="5010277" y="6858000"/>
                  </a:lnTo>
                  <a:lnTo>
                    <a:pt x="5139436" y="6357176"/>
                  </a:lnTo>
                  <a:lnTo>
                    <a:pt x="5142040" y="6433376"/>
                  </a:lnTo>
                  <a:lnTo>
                    <a:pt x="5058601" y="6858000"/>
                  </a:lnTo>
                  <a:lnTo>
                    <a:pt x="5064951" y="6858000"/>
                  </a:lnTo>
                  <a:lnTo>
                    <a:pt x="5143119" y="6461443"/>
                  </a:lnTo>
                  <a:lnTo>
                    <a:pt x="5145469" y="6531991"/>
                  </a:lnTo>
                  <a:lnTo>
                    <a:pt x="5100638" y="6858000"/>
                  </a:lnTo>
                  <a:lnTo>
                    <a:pt x="5106988" y="6858000"/>
                  </a:lnTo>
                  <a:lnTo>
                    <a:pt x="5146675" y="6569457"/>
                  </a:lnTo>
                  <a:lnTo>
                    <a:pt x="5148707" y="6630670"/>
                  </a:lnTo>
                  <a:lnTo>
                    <a:pt x="5130737" y="6858000"/>
                  </a:lnTo>
                  <a:lnTo>
                    <a:pt x="5137087" y="6858000"/>
                  </a:lnTo>
                  <a:lnTo>
                    <a:pt x="5150612" y="6687122"/>
                  </a:lnTo>
                  <a:lnTo>
                    <a:pt x="5152073" y="6729286"/>
                  </a:lnTo>
                  <a:lnTo>
                    <a:pt x="5149215" y="6858000"/>
                  </a:lnTo>
                  <a:lnTo>
                    <a:pt x="5155565" y="6858000"/>
                  </a:lnTo>
                  <a:lnTo>
                    <a:pt x="5155565" y="6843141"/>
                  </a:lnTo>
                  <a:lnTo>
                    <a:pt x="5156073" y="6858000"/>
                  </a:lnTo>
                  <a:lnTo>
                    <a:pt x="5162423" y="6858000"/>
                  </a:lnTo>
                  <a:lnTo>
                    <a:pt x="5158106" y="6729222"/>
                  </a:lnTo>
                  <a:lnTo>
                    <a:pt x="5162423" y="6534404"/>
                  </a:lnTo>
                  <a:lnTo>
                    <a:pt x="5177663" y="6341745"/>
                  </a:lnTo>
                  <a:lnTo>
                    <a:pt x="5203825" y="6151245"/>
                  </a:lnTo>
                  <a:lnTo>
                    <a:pt x="5240973" y="5962714"/>
                  </a:lnTo>
                  <a:lnTo>
                    <a:pt x="5289106" y="5776278"/>
                  </a:lnTo>
                  <a:lnTo>
                    <a:pt x="5348097" y="5592128"/>
                  </a:lnTo>
                  <a:lnTo>
                    <a:pt x="5417947" y="5409883"/>
                  </a:lnTo>
                  <a:lnTo>
                    <a:pt x="5498846" y="5229797"/>
                  </a:lnTo>
                  <a:lnTo>
                    <a:pt x="5590731" y="5051997"/>
                  </a:lnTo>
                  <a:lnTo>
                    <a:pt x="5694363" y="4875530"/>
                  </a:lnTo>
                  <a:lnTo>
                    <a:pt x="5808028" y="4701794"/>
                  </a:lnTo>
                  <a:lnTo>
                    <a:pt x="5932806" y="4530027"/>
                  </a:lnTo>
                  <a:lnTo>
                    <a:pt x="6068569" y="4360355"/>
                  </a:lnTo>
                  <a:lnTo>
                    <a:pt x="6215063" y="4192841"/>
                  </a:lnTo>
                  <a:lnTo>
                    <a:pt x="6372607" y="4027361"/>
                  </a:lnTo>
                  <a:lnTo>
                    <a:pt x="6541199" y="3864039"/>
                  </a:lnTo>
                  <a:lnTo>
                    <a:pt x="6720650" y="3702812"/>
                  </a:lnTo>
                  <a:lnTo>
                    <a:pt x="6911150" y="3543618"/>
                  </a:lnTo>
                  <a:lnTo>
                    <a:pt x="7112572" y="3386582"/>
                  </a:lnTo>
                  <a:lnTo>
                    <a:pt x="7324979" y="3231579"/>
                  </a:lnTo>
                  <a:lnTo>
                    <a:pt x="7548563" y="3078798"/>
                  </a:lnTo>
                  <a:lnTo>
                    <a:pt x="7783069" y="2927922"/>
                  </a:lnTo>
                  <a:lnTo>
                    <a:pt x="8028306" y="2779268"/>
                  </a:lnTo>
                  <a:lnTo>
                    <a:pt x="8284401" y="2632774"/>
                  </a:lnTo>
                  <a:lnTo>
                    <a:pt x="8285481" y="2632202"/>
                  </a:lnTo>
                  <a:close/>
                  <a:moveTo>
                    <a:pt x="7856030" y="2844419"/>
                  </a:moveTo>
                  <a:lnTo>
                    <a:pt x="7950454" y="2796096"/>
                  </a:lnTo>
                  <a:lnTo>
                    <a:pt x="7880032" y="2844292"/>
                  </a:lnTo>
                  <a:lnTo>
                    <a:pt x="7788021" y="2894013"/>
                  </a:lnTo>
                  <a:close/>
                  <a:moveTo>
                    <a:pt x="7716965" y="2915603"/>
                  </a:moveTo>
                  <a:lnTo>
                    <a:pt x="7819898" y="2862898"/>
                  </a:lnTo>
                  <a:lnTo>
                    <a:pt x="7746365" y="2916555"/>
                  </a:lnTo>
                  <a:lnTo>
                    <a:pt x="7646416" y="2970594"/>
                  </a:lnTo>
                  <a:close/>
                  <a:moveTo>
                    <a:pt x="5174107" y="6028563"/>
                  </a:moveTo>
                  <a:lnTo>
                    <a:pt x="5175822" y="5949950"/>
                  </a:lnTo>
                  <a:lnTo>
                    <a:pt x="5208588" y="5877116"/>
                  </a:lnTo>
                  <a:lnTo>
                    <a:pt x="5202238" y="5954840"/>
                  </a:lnTo>
                  <a:close/>
                  <a:moveTo>
                    <a:pt x="5200650" y="5977128"/>
                  </a:moveTo>
                  <a:lnTo>
                    <a:pt x="5194808" y="6051360"/>
                  </a:lnTo>
                  <a:lnTo>
                    <a:pt x="5172012" y="6122416"/>
                  </a:lnTo>
                  <a:lnTo>
                    <a:pt x="5173663" y="6047359"/>
                  </a:lnTo>
                  <a:close/>
                  <a:moveTo>
                    <a:pt x="5176203" y="5933631"/>
                  </a:moveTo>
                  <a:lnTo>
                    <a:pt x="5177981" y="5852541"/>
                  </a:lnTo>
                  <a:lnTo>
                    <a:pt x="5216081" y="5778119"/>
                  </a:lnTo>
                  <a:lnTo>
                    <a:pt x="5209731" y="5858320"/>
                  </a:lnTo>
                  <a:close/>
                  <a:moveTo>
                    <a:pt x="7255574" y="3213799"/>
                  </a:moveTo>
                  <a:lnTo>
                    <a:pt x="7149656" y="3274378"/>
                  </a:lnTo>
                  <a:lnTo>
                    <a:pt x="7215569" y="3210878"/>
                  </a:lnTo>
                  <a:lnTo>
                    <a:pt x="7325233" y="3151569"/>
                  </a:lnTo>
                  <a:close/>
                  <a:moveTo>
                    <a:pt x="7349109" y="3138297"/>
                  </a:moveTo>
                  <a:lnTo>
                    <a:pt x="7454646" y="3081147"/>
                  </a:lnTo>
                  <a:lnTo>
                    <a:pt x="7383781" y="3140329"/>
                  </a:lnTo>
                  <a:lnTo>
                    <a:pt x="7281863" y="3198813"/>
                  </a:lnTo>
                  <a:close/>
                  <a:moveTo>
                    <a:pt x="5225225" y="5747195"/>
                  </a:moveTo>
                  <a:lnTo>
                    <a:pt x="5231575" y="5667185"/>
                  </a:lnTo>
                  <a:lnTo>
                    <a:pt x="5274564" y="5593588"/>
                  </a:lnTo>
                  <a:lnTo>
                    <a:pt x="5263706" y="5672582"/>
                  </a:lnTo>
                  <a:close/>
                  <a:moveTo>
                    <a:pt x="5261102" y="5691442"/>
                  </a:moveTo>
                  <a:lnTo>
                    <a:pt x="5250625" y="5768086"/>
                  </a:lnTo>
                  <a:lnTo>
                    <a:pt x="5217795" y="5841111"/>
                  </a:lnTo>
                  <a:lnTo>
                    <a:pt x="5224145" y="5763578"/>
                  </a:lnTo>
                  <a:close/>
                  <a:moveTo>
                    <a:pt x="6920357" y="3443541"/>
                  </a:moveTo>
                  <a:lnTo>
                    <a:pt x="6815582" y="3507041"/>
                  </a:lnTo>
                  <a:lnTo>
                    <a:pt x="6875081" y="3439097"/>
                  </a:lnTo>
                  <a:lnTo>
                    <a:pt x="6983920" y="3376803"/>
                  </a:lnTo>
                  <a:close/>
                  <a:moveTo>
                    <a:pt x="7002907" y="3365818"/>
                  </a:moveTo>
                  <a:lnTo>
                    <a:pt x="7108698" y="3305302"/>
                  </a:lnTo>
                  <a:lnTo>
                    <a:pt x="7042785" y="3369183"/>
                  </a:lnTo>
                  <a:lnTo>
                    <a:pt x="6940804" y="3430969"/>
                  </a:lnTo>
                  <a:close/>
                  <a:moveTo>
                    <a:pt x="5311013" y="5375275"/>
                  </a:moveTo>
                  <a:lnTo>
                    <a:pt x="5322253" y="5293297"/>
                  </a:lnTo>
                  <a:lnTo>
                    <a:pt x="5381498" y="5219192"/>
                  </a:lnTo>
                  <a:lnTo>
                    <a:pt x="5365560" y="5300155"/>
                  </a:lnTo>
                  <a:close/>
                  <a:moveTo>
                    <a:pt x="5362639" y="5314950"/>
                  </a:moveTo>
                  <a:lnTo>
                    <a:pt x="5346954" y="5394579"/>
                  </a:lnTo>
                  <a:lnTo>
                    <a:pt x="5298059" y="5469255"/>
                  </a:lnTo>
                  <a:lnTo>
                    <a:pt x="5309172" y="5388610"/>
                  </a:lnTo>
                  <a:close/>
                  <a:moveTo>
                    <a:pt x="6489700" y="3752406"/>
                  </a:moveTo>
                  <a:lnTo>
                    <a:pt x="6385560" y="3819398"/>
                  </a:lnTo>
                  <a:lnTo>
                    <a:pt x="6433947" y="3745484"/>
                  </a:lnTo>
                  <a:lnTo>
                    <a:pt x="6542532" y="3679698"/>
                  </a:lnTo>
                  <a:close/>
                  <a:moveTo>
                    <a:pt x="6556566" y="3671189"/>
                  </a:moveTo>
                  <a:lnTo>
                    <a:pt x="6663373" y="3606419"/>
                  </a:lnTo>
                  <a:lnTo>
                    <a:pt x="6606985" y="3676904"/>
                  </a:lnTo>
                  <a:lnTo>
                    <a:pt x="6504432" y="3742881"/>
                  </a:lnTo>
                  <a:close/>
                  <a:moveTo>
                    <a:pt x="5429568" y="5008309"/>
                  </a:moveTo>
                  <a:lnTo>
                    <a:pt x="5445824" y="4925759"/>
                  </a:lnTo>
                  <a:lnTo>
                    <a:pt x="5521325" y="4852607"/>
                  </a:lnTo>
                  <a:lnTo>
                    <a:pt x="5500306" y="4933950"/>
                  </a:lnTo>
                  <a:close/>
                  <a:moveTo>
                    <a:pt x="5497005" y="4946650"/>
                  </a:moveTo>
                  <a:lnTo>
                    <a:pt x="5476177" y="5027422"/>
                  </a:lnTo>
                  <a:lnTo>
                    <a:pt x="5411153" y="5101781"/>
                  </a:lnTo>
                  <a:lnTo>
                    <a:pt x="5427219" y="5019929"/>
                  </a:lnTo>
                  <a:close/>
                  <a:moveTo>
                    <a:pt x="6091936" y="4067874"/>
                  </a:moveTo>
                  <a:lnTo>
                    <a:pt x="5990336" y="4137724"/>
                  </a:lnTo>
                  <a:lnTo>
                    <a:pt x="6025832" y="4058793"/>
                  </a:lnTo>
                  <a:lnTo>
                    <a:pt x="6132259" y="3990277"/>
                  </a:lnTo>
                  <a:close/>
                  <a:moveTo>
                    <a:pt x="6142736" y="3983165"/>
                  </a:moveTo>
                  <a:lnTo>
                    <a:pt x="6248082" y="3915410"/>
                  </a:lnTo>
                  <a:lnTo>
                    <a:pt x="6203632" y="3991610"/>
                  </a:lnTo>
                  <a:lnTo>
                    <a:pt x="6102922" y="4060571"/>
                  </a:lnTo>
                  <a:close/>
                  <a:moveTo>
                    <a:pt x="5580825" y="4646994"/>
                  </a:moveTo>
                  <a:lnTo>
                    <a:pt x="5602161" y="4564444"/>
                  </a:lnTo>
                  <a:lnTo>
                    <a:pt x="5694363" y="4492689"/>
                  </a:lnTo>
                  <a:lnTo>
                    <a:pt x="5668201" y="4574286"/>
                  </a:lnTo>
                  <a:close/>
                  <a:moveTo>
                    <a:pt x="5664200" y="4585589"/>
                  </a:moveTo>
                  <a:lnTo>
                    <a:pt x="5638293" y="4666552"/>
                  </a:lnTo>
                  <a:lnTo>
                    <a:pt x="5556949" y="4739640"/>
                  </a:lnTo>
                  <a:lnTo>
                    <a:pt x="5578094" y="4657535"/>
                  </a:lnTo>
                  <a:close/>
                  <a:moveTo>
                    <a:pt x="5702872" y="4485767"/>
                  </a:moveTo>
                  <a:lnTo>
                    <a:pt x="5793804" y="4414838"/>
                  </a:lnTo>
                  <a:lnTo>
                    <a:pt x="5763197" y="4494594"/>
                  </a:lnTo>
                  <a:lnTo>
                    <a:pt x="5676964" y="4566666"/>
                  </a:lnTo>
                  <a:close/>
                  <a:moveTo>
                    <a:pt x="5706301" y="4475036"/>
                  </a:moveTo>
                  <a:lnTo>
                    <a:pt x="5732463" y="4393565"/>
                  </a:lnTo>
                  <a:lnTo>
                    <a:pt x="5829110" y="4323017"/>
                  </a:lnTo>
                  <a:lnTo>
                    <a:pt x="5798312" y="4403344"/>
                  </a:lnTo>
                  <a:close/>
                  <a:moveTo>
                    <a:pt x="5735638" y="4383342"/>
                  </a:moveTo>
                  <a:lnTo>
                    <a:pt x="5761927" y="4301427"/>
                  </a:lnTo>
                  <a:lnTo>
                    <a:pt x="5864289" y="4231577"/>
                  </a:lnTo>
                  <a:lnTo>
                    <a:pt x="5833237" y="4312349"/>
                  </a:lnTo>
                  <a:close/>
                  <a:moveTo>
                    <a:pt x="5838507" y="4316159"/>
                  </a:moveTo>
                  <a:lnTo>
                    <a:pt x="5934329" y="4246309"/>
                  </a:lnTo>
                  <a:lnTo>
                    <a:pt x="5899023" y="4324795"/>
                  </a:lnTo>
                  <a:lnTo>
                    <a:pt x="5807964" y="4395851"/>
                  </a:lnTo>
                  <a:close/>
                  <a:moveTo>
                    <a:pt x="5842699" y="4305237"/>
                  </a:moveTo>
                  <a:lnTo>
                    <a:pt x="5873496" y="4224973"/>
                  </a:lnTo>
                  <a:lnTo>
                    <a:pt x="5975096" y="4155503"/>
                  </a:lnTo>
                  <a:lnTo>
                    <a:pt x="5939600" y="4234561"/>
                  </a:lnTo>
                  <a:close/>
                  <a:moveTo>
                    <a:pt x="5985129" y="4148582"/>
                  </a:moveTo>
                  <a:lnTo>
                    <a:pt x="6085713" y="4079748"/>
                  </a:lnTo>
                  <a:lnTo>
                    <a:pt x="6045899" y="4156964"/>
                  </a:lnTo>
                  <a:lnTo>
                    <a:pt x="5949950" y="4226814"/>
                  </a:lnTo>
                  <a:close/>
                  <a:moveTo>
                    <a:pt x="5980113" y="4144391"/>
                  </a:moveTo>
                  <a:lnTo>
                    <a:pt x="5877560" y="4214559"/>
                  </a:lnTo>
                  <a:lnTo>
                    <a:pt x="5908548" y="4133850"/>
                  </a:lnTo>
                  <a:lnTo>
                    <a:pt x="6015863" y="4064826"/>
                  </a:lnTo>
                  <a:close/>
                  <a:moveTo>
                    <a:pt x="5868289" y="4220591"/>
                  </a:moveTo>
                  <a:lnTo>
                    <a:pt x="5765038" y="4291267"/>
                  </a:lnTo>
                  <a:lnTo>
                    <a:pt x="5791454" y="4208717"/>
                  </a:lnTo>
                  <a:lnTo>
                    <a:pt x="5899404" y="4138866"/>
                  </a:lnTo>
                  <a:close/>
                  <a:moveTo>
                    <a:pt x="5756529" y="4296791"/>
                  </a:moveTo>
                  <a:lnTo>
                    <a:pt x="5652706" y="4367848"/>
                  </a:lnTo>
                  <a:lnTo>
                    <a:pt x="5674360" y="4283964"/>
                  </a:lnTo>
                  <a:lnTo>
                    <a:pt x="5783009" y="4214114"/>
                  </a:lnTo>
                  <a:close/>
                  <a:moveTo>
                    <a:pt x="5753354" y="4306697"/>
                  </a:moveTo>
                  <a:lnTo>
                    <a:pt x="5726938" y="4389247"/>
                  </a:lnTo>
                  <a:lnTo>
                    <a:pt x="5628704" y="4460939"/>
                  </a:lnTo>
                  <a:lnTo>
                    <a:pt x="5650294" y="4377373"/>
                  </a:lnTo>
                  <a:close/>
                  <a:moveTo>
                    <a:pt x="5723700" y="4399344"/>
                  </a:moveTo>
                  <a:lnTo>
                    <a:pt x="5697411" y="4481386"/>
                  </a:lnTo>
                  <a:lnTo>
                    <a:pt x="5604828" y="4554220"/>
                  </a:lnTo>
                  <a:lnTo>
                    <a:pt x="5626291" y="4471035"/>
                  </a:lnTo>
                  <a:close/>
                  <a:moveTo>
                    <a:pt x="5596700" y="4559999"/>
                  </a:moveTo>
                  <a:lnTo>
                    <a:pt x="5503481" y="4632706"/>
                  </a:lnTo>
                  <a:lnTo>
                    <a:pt x="5520182" y="4547934"/>
                  </a:lnTo>
                  <a:lnTo>
                    <a:pt x="5618163" y="4476750"/>
                  </a:lnTo>
                  <a:close/>
                  <a:moveTo>
                    <a:pt x="5594096" y="4570095"/>
                  </a:moveTo>
                  <a:lnTo>
                    <a:pt x="5572569" y="4653407"/>
                  </a:lnTo>
                  <a:lnTo>
                    <a:pt x="5484813" y="4727131"/>
                  </a:lnTo>
                  <a:lnTo>
                    <a:pt x="5501450" y="4642803"/>
                  </a:lnTo>
                  <a:close/>
                  <a:moveTo>
                    <a:pt x="5569903" y="4663948"/>
                  </a:moveTo>
                  <a:lnTo>
                    <a:pt x="5548503" y="4746498"/>
                  </a:lnTo>
                  <a:lnTo>
                    <a:pt x="5466525" y="4820158"/>
                  </a:lnTo>
                  <a:lnTo>
                    <a:pt x="5483035" y="4736211"/>
                  </a:lnTo>
                  <a:close/>
                  <a:moveTo>
                    <a:pt x="5545645" y="4757865"/>
                  </a:moveTo>
                  <a:lnTo>
                    <a:pt x="5524437" y="4840097"/>
                  </a:lnTo>
                  <a:lnTo>
                    <a:pt x="5448237" y="4914138"/>
                  </a:lnTo>
                  <a:lnTo>
                    <a:pt x="5464683" y="4830763"/>
                  </a:lnTo>
                  <a:close/>
                  <a:moveTo>
                    <a:pt x="5530152" y="4843399"/>
                  </a:moveTo>
                  <a:lnTo>
                    <a:pt x="5604701" y="4771136"/>
                  </a:lnTo>
                  <a:lnTo>
                    <a:pt x="5579301" y="4850638"/>
                  </a:lnTo>
                  <a:lnTo>
                    <a:pt x="5509451" y="4924044"/>
                  </a:lnTo>
                  <a:close/>
                  <a:moveTo>
                    <a:pt x="5533200" y="4831652"/>
                  </a:moveTo>
                  <a:lnTo>
                    <a:pt x="5554219" y="4750181"/>
                  </a:lnTo>
                  <a:lnTo>
                    <a:pt x="5634545" y="4677982"/>
                  </a:lnTo>
                  <a:lnTo>
                    <a:pt x="5609145" y="4758309"/>
                  </a:lnTo>
                  <a:close/>
                  <a:moveTo>
                    <a:pt x="5643944" y="4669600"/>
                  </a:moveTo>
                  <a:lnTo>
                    <a:pt x="5723256" y="4598289"/>
                  </a:lnTo>
                  <a:lnTo>
                    <a:pt x="5693219" y="4676521"/>
                  </a:lnTo>
                  <a:lnTo>
                    <a:pt x="5618163" y="4749800"/>
                  </a:lnTo>
                  <a:close/>
                  <a:moveTo>
                    <a:pt x="5647754" y="4657598"/>
                  </a:moveTo>
                  <a:lnTo>
                    <a:pt x="5673154" y="4577398"/>
                  </a:lnTo>
                  <a:lnTo>
                    <a:pt x="5758307" y="4506214"/>
                  </a:lnTo>
                  <a:lnTo>
                    <a:pt x="5727954" y="4585272"/>
                  </a:lnTo>
                  <a:close/>
                  <a:moveTo>
                    <a:pt x="5768404" y="4497832"/>
                  </a:moveTo>
                  <a:lnTo>
                    <a:pt x="5852414" y="4427601"/>
                  </a:lnTo>
                  <a:lnTo>
                    <a:pt x="5817870" y="4504563"/>
                  </a:lnTo>
                  <a:lnTo>
                    <a:pt x="5738813" y="4576509"/>
                  </a:lnTo>
                  <a:close/>
                  <a:moveTo>
                    <a:pt x="5773039" y="4485640"/>
                  </a:moveTo>
                  <a:lnTo>
                    <a:pt x="5803393" y="4406710"/>
                  </a:lnTo>
                  <a:lnTo>
                    <a:pt x="5893372" y="4336860"/>
                  </a:lnTo>
                  <a:lnTo>
                    <a:pt x="5858383" y="4414647"/>
                  </a:lnTo>
                  <a:close/>
                  <a:moveTo>
                    <a:pt x="5904040" y="4328224"/>
                  </a:moveTo>
                  <a:lnTo>
                    <a:pt x="5992940" y="4259009"/>
                  </a:lnTo>
                  <a:lnTo>
                    <a:pt x="5953887" y="4334701"/>
                  </a:lnTo>
                  <a:lnTo>
                    <a:pt x="5869686" y="4405059"/>
                  </a:lnTo>
                  <a:close/>
                  <a:moveTo>
                    <a:pt x="5909628" y="4315524"/>
                  </a:moveTo>
                  <a:lnTo>
                    <a:pt x="5944553" y="4237863"/>
                  </a:lnTo>
                  <a:lnTo>
                    <a:pt x="6039232" y="4168775"/>
                  </a:lnTo>
                  <a:lnTo>
                    <a:pt x="5999734" y="4244975"/>
                  </a:lnTo>
                  <a:close/>
                  <a:moveTo>
                    <a:pt x="6050725" y="4160393"/>
                  </a:moveTo>
                  <a:lnTo>
                    <a:pt x="6144069" y="4092321"/>
                  </a:lnTo>
                  <a:lnTo>
                    <a:pt x="6100763" y="4167505"/>
                  </a:lnTo>
                  <a:lnTo>
                    <a:pt x="6011863" y="4236784"/>
                  </a:lnTo>
                  <a:close/>
                  <a:moveTo>
                    <a:pt x="6057075" y="4147693"/>
                  </a:moveTo>
                  <a:lnTo>
                    <a:pt x="6096508" y="4071493"/>
                  </a:lnTo>
                  <a:lnTo>
                    <a:pt x="6196013" y="4004183"/>
                  </a:lnTo>
                  <a:lnTo>
                    <a:pt x="6152070" y="4079431"/>
                  </a:lnTo>
                  <a:close/>
                  <a:moveTo>
                    <a:pt x="6208713" y="3995801"/>
                  </a:moveTo>
                  <a:lnTo>
                    <a:pt x="6306630" y="3928809"/>
                  </a:lnTo>
                  <a:lnTo>
                    <a:pt x="6258814" y="4001834"/>
                  </a:lnTo>
                  <a:lnTo>
                    <a:pt x="6165088" y="4070350"/>
                  </a:lnTo>
                  <a:close/>
                  <a:moveTo>
                    <a:pt x="6216269" y="3983101"/>
                  </a:moveTo>
                  <a:lnTo>
                    <a:pt x="6260148" y="3907917"/>
                  </a:lnTo>
                  <a:lnTo>
                    <a:pt x="6364161" y="3840988"/>
                  </a:lnTo>
                  <a:lnTo>
                    <a:pt x="6315774" y="3914966"/>
                  </a:lnTo>
                  <a:close/>
                  <a:moveTo>
                    <a:pt x="6377306" y="3832543"/>
                  </a:moveTo>
                  <a:lnTo>
                    <a:pt x="6479668" y="3766693"/>
                  </a:lnTo>
                  <a:lnTo>
                    <a:pt x="6427534" y="3838448"/>
                  </a:lnTo>
                  <a:lnTo>
                    <a:pt x="6329363" y="3905250"/>
                  </a:lnTo>
                  <a:close/>
                  <a:moveTo>
                    <a:pt x="6372733" y="3827971"/>
                  </a:moveTo>
                  <a:lnTo>
                    <a:pt x="6267260" y="3895789"/>
                  </a:lnTo>
                  <a:lnTo>
                    <a:pt x="6311710" y="3819589"/>
                  </a:lnTo>
                  <a:lnTo>
                    <a:pt x="6421756" y="3752914"/>
                  </a:lnTo>
                  <a:close/>
                  <a:moveTo>
                    <a:pt x="6255449" y="3903409"/>
                  </a:moveTo>
                  <a:lnTo>
                    <a:pt x="6148895" y="3971989"/>
                  </a:lnTo>
                  <a:lnTo>
                    <a:pt x="6189028" y="3894201"/>
                  </a:lnTo>
                  <a:lnTo>
                    <a:pt x="6300216" y="3826828"/>
                  </a:lnTo>
                  <a:close/>
                  <a:moveTo>
                    <a:pt x="6138164" y="3978847"/>
                  </a:moveTo>
                  <a:lnTo>
                    <a:pt x="6030722" y="4047998"/>
                  </a:lnTo>
                  <a:lnTo>
                    <a:pt x="6066409" y="3968559"/>
                  </a:lnTo>
                  <a:lnTo>
                    <a:pt x="6178614" y="3900551"/>
                  </a:lnTo>
                  <a:close/>
                  <a:moveTo>
                    <a:pt x="6020944" y="4054284"/>
                  </a:moveTo>
                  <a:lnTo>
                    <a:pt x="5912676" y="4124134"/>
                  </a:lnTo>
                  <a:lnTo>
                    <a:pt x="5943854" y="4043045"/>
                  </a:lnTo>
                  <a:lnTo>
                    <a:pt x="6056884" y="3974528"/>
                  </a:lnTo>
                  <a:close/>
                  <a:moveTo>
                    <a:pt x="5903659" y="4129786"/>
                  </a:moveTo>
                  <a:lnTo>
                    <a:pt x="5794819" y="4199636"/>
                  </a:lnTo>
                  <a:lnTo>
                    <a:pt x="5821299" y="4117086"/>
                  </a:lnTo>
                  <a:lnTo>
                    <a:pt x="5934964" y="4048125"/>
                  </a:lnTo>
                  <a:close/>
                  <a:moveTo>
                    <a:pt x="5786374" y="4205224"/>
                  </a:moveTo>
                  <a:lnTo>
                    <a:pt x="5676964" y="4275646"/>
                  </a:lnTo>
                  <a:lnTo>
                    <a:pt x="5698681" y="4191445"/>
                  </a:lnTo>
                  <a:lnTo>
                    <a:pt x="5812981" y="4122166"/>
                  </a:lnTo>
                  <a:close/>
                  <a:moveTo>
                    <a:pt x="5668963" y="4280535"/>
                  </a:moveTo>
                  <a:lnTo>
                    <a:pt x="5559107" y="4351274"/>
                  </a:lnTo>
                  <a:lnTo>
                    <a:pt x="5575999" y="4265613"/>
                  </a:lnTo>
                  <a:lnTo>
                    <a:pt x="5690806" y="4195763"/>
                  </a:lnTo>
                  <a:close/>
                  <a:moveTo>
                    <a:pt x="5666677" y="4289616"/>
                  </a:moveTo>
                  <a:lnTo>
                    <a:pt x="5644896" y="4373880"/>
                  </a:lnTo>
                  <a:lnTo>
                    <a:pt x="5540629" y="4445318"/>
                  </a:lnTo>
                  <a:lnTo>
                    <a:pt x="5557394" y="4359910"/>
                  </a:lnTo>
                  <a:close/>
                  <a:moveTo>
                    <a:pt x="5642483" y="4383278"/>
                  </a:moveTo>
                  <a:lnTo>
                    <a:pt x="5620830" y="4467225"/>
                  </a:lnTo>
                  <a:lnTo>
                    <a:pt x="5522087" y="4539298"/>
                  </a:lnTo>
                  <a:lnTo>
                    <a:pt x="5538851" y="4454208"/>
                  </a:lnTo>
                  <a:close/>
                  <a:moveTo>
                    <a:pt x="5514531" y="4544822"/>
                  </a:moveTo>
                  <a:lnTo>
                    <a:pt x="5414963" y="4617212"/>
                  </a:lnTo>
                  <a:lnTo>
                    <a:pt x="5426837" y="4530598"/>
                  </a:lnTo>
                  <a:lnTo>
                    <a:pt x="5530977" y="4459288"/>
                  </a:lnTo>
                  <a:close/>
                  <a:moveTo>
                    <a:pt x="5512689" y="4554030"/>
                  </a:moveTo>
                  <a:lnTo>
                    <a:pt x="5495925" y="4639247"/>
                  </a:lnTo>
                  <a:lnTo>
                    <a:pt x="5402263" y="4712272"/>
                  </a:lnTo>
                  <a:lnTo>
                    <a:pt x="5414137" y="4625912"/>
                  </a:lnTo>
                  <a:close/>
                  <a:moveTo>
                    <a:pt x="5494020" y="4648708"/>
                  </a:moveTo>
                  <a:lnTo>
                    <a:pt x="5477319" y="4733608"/>
                  </a:lnTo>
                  <a:lnTo>
                    <a:pt x="5389181" y="4807268"/>
                  </a:lnTo>
                  <a:lnTo>
                    <a:pt x="5400993" y="4721289"/>
                  </a:lnTo>
                  <a:close/>
                  <a:moveTo>
                    <a:pt x="5475224" y="4743450"/>
                  </a:moveTo>
                  <a:lnTo>
                    <a:pt x="5458587" y="4827969"/>
                  </a:lnTo>
                  <a:lnTo>
                    <a:pt x="5376037" y="4902137"/>
                  </a:lnTo>
                  <a:lnTo>
                    <a:pt x="5387785" y="4816539"/>
                  </a:lnTo>
                  <a:close/>
                  <a:moveTo>
                    <a:pt x="5456556" y="4838700"/>
                  </a:moveTo>
                  <a:lnTo>
                    <a:pt x="5439981" y="4922774"/>
                  </a:lnTo>
                  <a:lnTo>
                    <a:pt x="5362957" y="4997387"/>
                  </a:lnTo>
                  <a:lnTo>
                    <a:pt x="5374704" y="4912297"/>
                  </a:lnTo>
                  <a:close/>
                  <a:moveTo>
                    <a:pt x="5437506" y="4933950"/>
                  </a:moveTo>
                  <a:lnTo>
                    <a:pt x="5421313" y="5016881"/>
                  </a:lnTo>
                  <a:lnTo>
                    <a:pt x="5349875" y="5091875"/>
                  </a:lnTo>
                  <a:lnTo>
                    <a:pt x="5361495" y="5007293"/>
                  </a:lnTo>
                  <a:close/>
                  <a:moveTo>
                    <a:pt x="5418773" y="5029200"/>
                  </a:moveTo>
                  <a:lnTo>
                    <a:pt x="5402453" y="5111750"/>
                  </a:lnTo>
                  <a:lnTo>
                    <a:pt x="5336604" y="5186934"/>
                  </a:lnTo>
                  <a:lnTo>
                    <a:pt x="5348161" y="5103051"/>
                  </a:lnTo>
                  <a:close/>
                  <a:moveTo>
                    <a:pt x="5399723" y="5124450"/>
                  </a:moveTo>
                  <a:lnTo>
                    <a:pt x="5383531" y="5206429"/>
                  </a:lnTo>
                  <a:lnTo>
                    <a:pt x="5323332" y="5281676"/>
                  </a:lnTo>
                  <a:lnTo>
                    <a:pt x="5334762" y="5198618"/>
                  </a:lnTo>
                  <a:close/>
                  <a:moveTo>
                    <a:pt x="5389436" y="5209159"/>
                  </a:moveTo>
                  <a:lnTo>
                    <a:pt x="5447602" y="5136452"/>
                  </a:lnTo>
                  <a:lnTo>
                    <a:pt x="5427409" y="5214811"/>
                  </a:lnTo>
                  <a:lnTo>
                    <a:pt x="5373815" y="5288598"/>
                  </a:lnTo>
                  <a:close/>
                  <a:moveTo>
                    <a:pt x="5392103" y="5195697"/>
                  </a:moveTo>
                  <a:lnTo>
                    <a:pt x="5408041" y="5114862"/>
                  </a:lnTo>
                  <a:lnTo>
                    <a:pt x="5472049" y="5041773"/>
                  </a:lnTo>
                  <a:lnTo>
                    <a:pt x="5451475" y="5121466"/>
                  </a:lnTo>
                  <a:close/>
                  <a:moveTo>
                    <a:pt x="5481003" y="5031169"/>
                  </a:moveTo>
                  <a:lnTo>
                    <a:pt x="5543804" y="4959414"/>
                  </a:lnTo>
                  <a:lnTo>
                    <a:pt x="5520056" y="5035550"/>
                  </a:lnTo>
                  <a:lnTo>
                    <a:pt x="5461826" y="5108385"/>
                  </a:lnTo>
                  <a:close/>
                  <a:moveTo>
                    <a:pt x="5484559" y="5017453"/>
                  </a:moveTo>
                  <a:lnTo>
                    <a:pt x="5505069" y="4937887"/>
                  </a:lnTo>
                  <a:lnTo>
                    <a:pt x="5573776" y="4865751"/>
                  </a:lnTo>
                  <a:lnTo>
                    <a:pt x="5548376" y="4944174"/>
                  </a:lnTo>
                  <a:close/>
                  <a:moveTo>
                    <a:pt x="5583873" y="4855210"/>
                  </a:moveTo>
                  <a:lnTo>
                    <a:pt x="5651246" y="4784471"/>
                  </a:lnTo>
                  <a:lnTo>
                    <a:pt x="5622100" y="4860290"/>
                  </a:lnTo>
                  <a:lnTo>
                    <a:pt x="5559171" y="4932172"/>
                  </a:lnTo>
                  <a:close/>
                  <a:moveTo>
                    <a:pt x="5588318" y="4841367"/>
                  </a:moveTo>
                  <a:lnTo>
                    <a:pt x="5613718" y="4763008"/>
                  </a:lnTo>
                  <a:lnTo>
                    <a:pt x="5687124" y="4691888"/>
                  </a:lnTo>
                  <a:lnTo>
                    <a:pt x="5657469" y="4769041"/>
                  </a:lnTo>
                  <a:close/>
                  <a:moveTo>
                    <a:pt x="5697601" y="4681411"/>
                  </a:moveTo>
                  <a:lnTo>
                    <a:pt x="5769547" y="4611561"/>
                  </a:lnTo>
                  <a:lnTo>
                    <a:pt x="5736082" y="4686110"/>
                  </a:lnTo>
                  <a:lnTo>
                    <a:pt x="5669534" y="4756150"/>
                  </a:lnTo>
                  <a:close/>
                  <a:moveTo>
                    <a:pt x="5703062" y="4667314"/>
                  </a:moveTo>
                  <a:lnTo>
                    <a:pt x="5732653" y="4590225"/>
                  </a:lnTo>
                  <a:lnTo>
                    <a:pt x="5810694" y="4520375"/>
                  </a:lnTo>
                  <a:lnTo>
                    <a:pt x="5776595" y="4596257"/>
                  </a:lnTo>
                  <a:close/>
                  <a:moveTo>
                    <a:pt x="5822379" y="4509643"/>
                  </a:moveTo>
                  <a:lnTo>
                    <a:pt x="5898579" y="4441000"/>
                  </a:lnTo>
                  <a:lnTo>
                    <a:pt x="5860796" y="4514215"/>
                  </a:lnTo>
                  <a:lnTo>
                    <a:pt x="5788724" y="4584065"/>
                  </a:lnTo>
                  <a:close/>
                  <a:moveTo>
                    <a:pt x="5828729" y="4495356"/>
                  </a:moveTo>
                  <a:lnTo>
                    <a:pt x="5862765" y="4419537"/>
                  </a:lnTo>
                  <a:lnTo>
                    <a:pt x="5945315" y="4350512"/>
                  </a:lnTo>
                  <a:lnTo>
                    <a:pt x="5906834" y="4425125"/>
                  </a:lnTo>
                  <a:close/>
                  <a:moveTo>
                    <a:pt x="5957951" y="4340035"/>
                  </a:moveTo>
                  <a:lnTo>
                    <a:pt x="6038787" y="4272471"/>
                  </a:lnTo>
                  <a:lnTo>
                    <a:pt x="5997766" y="4343400"/>
                  </a:lnTo>
                  <a:lnTo>
                    <a:pt x="5921566" y="4412171"/>
                  </a:lnTo>
                  <a:close/>
                  <a:moveTo>
                    <a:pt x="5965507" y="4325430"/>
                  </a:moveTo>
                  <a:lnTo>
                    <a:pt x="6003925" y="4250944"/>
                  </a:lnTo>
                  <a:lnTo>
                    <a:pt x="6091111" y="4182999"/>
                  </a:lnTo>
                  <a:lnTo>
                    <a:pt x="6048248" y="4256278"/>
                  </a:lnTo>
                  <a:close/>
                  <a:moveTo>
                    <a:pt x="6105652" y="4171950"/>
                  </a:moveTo>
                  <a:lnTo>
                    <a:pt x="6190806" y="4105529"/>
                  </a:lnTo>
                  <a:lnTo>
                    <a:pt x="6144641" y="4176141"/>
                  </a:lnTo>
                  <a:lnTo>
                    <a:pt x="6063679" y="4243769"/>
                  </a:lnTo>
                  <a:close/>
                  <a:moveTo>
                    <a:pt x="6114288" y="4157155"/>
                  </a:moveTo>
                  <a:lnTo>
                    <a:pt x="6157087" y="4083939"/>
                  </a:lnTo>
                  <a:lnTo>
                    <a:pt x="6248718" y="4017137"/>
                  </a:lnTo>
                  <a:lnTo>
                    <a:pt x="6201601" y="4089083"/>
                  </a:lnTo>
                  <a:close/>
                  <a:moveTo>
                    <a:pt x="6263195" y="4006533"/>
                  </a:moveTo>
                  <a:lnTo>
                    <a:pt x="6352668" y="3941255"/>
                  </a:lnTo>
                  <a:lnTo>
                    <a:pt x="6302375" y="4010470"/>
                  </a:lnTo>
                  <a:lnTo>
                    <a:pt x="6217094" y="4076700"/>
                  </a:lnTo>
                  <a:close/>
                  <a:moveTo>
                    <a:pt x="6273038" y="3991483"/>
                  </a:moveTo>
                  <a:lnTo>
                    <a:pt x="6320092" y="3919538"/>
                  </a:lnTo>
                  <a:lnTo>
                    <a:pt x="6416168" y="3853815"/>
                  </a:lnTo>
                  <a:lnTo>
                    <a:pt x="6364859" y="3924300"/>
                  </a:lnTo>
                  <a:close/>
                  <a:moveTo>
                    <a:pt x="6431788" y="3843147"/>
                  </a:moveTo>
                  <a:lnTo>
                    <a:pt x="6525451" y="3779012"/>
                  </a:lnTo>
                  <a:lnTo>
                    <a:pt x="6471158" y="3846957"/>
                  </a:lnTo>
                  <a:lnTo>
                    <a:pt x="6381560" y="3912299"/>
                  </a:lnTo>
                  <a:close/>
                  <a:moveTo>
                    <a:pt x="6442901" y="3827844"/>
                  </a:moveTo>
                  <a:lnTo>
                    <a:pt x="6494145" y="3757295"/>
                  </a:lnTo>
                  <a:lnTo>
                    <a:pt x="6594539" y="3692716"/>
                  </a:lnTo>
                  <a:lnTo>
                    <a:pt x="6538913" y="3761867"/>
                  </a:lnTo>
                  <a:close/>
                  <a:moveTo>
                    <a:pt x="6611303" y="3681794"/>
                  </a:moveTo>
                  <a:lnTo>
                    <a:pt x="6709093" y="3618865"/>
                  </a:lnTo>
                  <a:lnTo>
                    <a:pt x="6650800" y="3685413"/>
                  </a:lnTo>
                  <a:lnTo>
                    <a:pt x="6557010" y="3749612"/>
                  </a:lnTo>
                  <a:close/>
                  <a:moveTo>
                    <a:pt x="6624003" y="3666236"/>
                  </a:moveTo>
                  <a:lnTo>
                    <a:pt x="6679375" y="3596958"/>
                  </a:lnTo>
                  <a:lnTo>
                    <a:pt x="6784023" y="3533458"/>
                  </a:lnTo>
                  <a:lnTo>
                    <a:pt x="6724460" y="3601466"/>
                  </a:lnTo>
                  <a:close/>
                  <a:moveTo>
                    <a:pt x="6801803" y="3522599"/>
                  </a:moveTo>
                  <a:lnTo>
                    <a:pt x="6903403" y="3460877"/>
                  </a:lnTo>
                  <a:lnTo>
                    <a:pt x="6841236" y="3526091"/>
                  </a:lnTo>
                  <a:lnTo>
                    <a:pt x="6743319" y="3589147"/>
                  </a:lnTo>
                  <a:close/>
                  <a:moveTo>
                    <a:pt x="6797675" y="3517709"/>
                  </a:moveTo>
                  <a:lnTo>
                    <a:pt x="6690741" y="3582543"/>
                  </a:lnTo>
                  <a:lnTo>
                    <a:pt x="6747066" y="3512058"/>
                  </a:lnTo>
                  <a:lnTo>
                    <a:pt x="6858254" y="3448558"/>
                  </a:lnTo>
                  <a:close/>
                  <a:moveTo>
                    <a:pt x="6674930" y="3592068"/>
                  </a:moveTo>
                  <a:lnTo>
                    <a:pt x="6566218" y="3657981"/>
                  </a:lnTo>
                  <a:lnTo>
                    <a:pt x="6618986" y="3585337"/>
                  </a:lnTo>
                  <a:lnTo>
                    <a:pt x="6732080" y="3520631"/>
                  </a:lnTo>
                  <a:close/>
                  <a:moveTo>
                    <a:pt x="6552248" y="3666490"/>
                  </a:moveTo>
                  <a:lnTo>
                    <a:pt x="6442075" y="3733228"/>
                  </a:lnTo>
                  <a:lnTo>
                    <a:pt x="6490906" y="3658616"/>
                  </a:lnTo>
                  <a:lnTo>
                    <a:pt x="6605588" y="3593021"/>
                  </a:lnTo>
                  <a:close/>
                  <a:moveTo>
                    <a:pt x="6429502" y="3740849"/>
                  </a:moveTo>
                  <a:lnTo>
                    <a:pt x="6318123" y="3808349"/>
                  </a:lnTo>
                  <a:lnTo>
                    <a:pt x="6362573" y="3731832"/>
                  </a:lnTo>
                  <a:lnTo>
                    <a:pt x="6478524" y="3665538"/>
                  </a:lnTo>
                  <a:close/>
                  <a:moveTo>
                    <a:pt x="6306756" y="3815271"/>
                  </a:moveTo>
                  <a:lnTo>
                    <a:pt x="6194425" y="3883343"/>
                  </a:lnTo>
                  <a:lnTo>
                    <a:pt x="6234811" y="3805111"/>
                  </a:lnTo>
                  <a:lnTo>
                    <a:pt x="6351778" y="3738182"/>
                  </a:lnTo>
                  <a:close/>
                  <a:moveTo>
                    <a:pt x="6184011" y="3889693"/>
                  </a:moveTo>
                  <a:lnTo>
                    <a:pt x="6070854" y="3958272"/>
                  </a:lnTo>
                  <a:lnTo>
                    <a:pt x="6106731" y="3878390"/>
                  </a:lnTo>
                  <a:lnTo>
                    <a:pt x="6224651" y="3810889"/>
                  </a:lnTo>
                  <a:close/>
                  <a:moveTo>
                    <a:pt x="6061266" y="3964051"/>
                  </a:moveTo>
                  <a:lnTo>
                    <a:pt x="5947410" y="4033076"/>
                  </a:lnTo>
                  <a:lnTo>
                    <a:pt x="5978652" y="3951605"/>
                  </a:lnTo>
                  <a:lnTo>
                    <a:pt x="6097334" y="3883724"/>
                  </a:lnTo>
                  <a:close/>
                  <a:moveTo>
                    <a:pt x="5938456" y="4038600"/>
                  </a:moveTo>
                  <a:lnTo>
                    <a:pt x="5824156" y="4108006"/>
                  </a:lnTo>
                  <a:lnTo>
                    <a:pt x="5850763" y="4025011"/>
                  </a:lnTo>
                  <a:lnTo>
                    <a:pt x="5970080" y="3956749"/>
                  </a:lnTo>
                  <a:close/>
                  <a:moveTo>
                    <a:pt x="5815711" y="4113022"/>
                  </a:moveTo>
                  <a:lnTo>
                    <a:pt x="5700713" y="4182872"/>
                  </a:lnTo>
                  <a:lnTo>
                    <a:pt x="5722494" y="4098417"/>
                  </a:lnTo>
                  <a:lnTo>
                    <a:pt x="5842382" y="4029837"/>
                  </a:lnTo>
                  <a:close/>
                  <a:moveTo>
                    <a:pt x="5692966" y="4187381"/>
                  </a:moveTo>
                  <a:lnTo>
                    <a:pt x="5577523" y="4257231"/>
                  </a:lnTo>
                  <a:lnTo>
                    <a:pt x="5594477" y="4171378"/>
                  </a:lnTo>
                  <a:lnTo>
                    <a:pt x="5715127" y="4102545"/>
                  </a:lnTo>
                  <a:close/>
                  <a:moveTo>
                    <a:pt x="5570220" y="4261803"/>
                  </a:moveTo>
                  <a:lnTo>
                    <a:pt x="5454396" y="4331653"/>
                  </a:lnTo>
                  <a:lnTo>
                    <a:pt x="5466398" y="4244404"/>
                  </a:lnTo>
                  <a:lnTo>
                    <a:pt x="5587048" y="4175316"/>
                  </a:lnTo>
                  <a:close/>
                  <a:moveTo>
                    <a:pt x="5568506" y="4270248"/>
                  </a:moveTo>
                  <a:lnTo>
                    <a:pt x="5551615" y="4356100"/>
                  </a:lnTo>
                  <a:lnTo>
                    <a:pt x="5441315" y="4427030"/>
                  </a:lnTo>
                  <a:lnTo>
                    <a:pt x="5453317" y="4339971"/>
                  </a:lnTo>
                  <a:close/>
                  <a:moveTo>
                    <a:pt x="5549900" y="4364863"/>
                  </a:moveTo>
                  <a:lnTo>
                    <a:pt x="5533009" y="4450588"/>
                  </a:lnTo>
                  <a:lnTo>
                    <a:pt x="5428234" y="4522280"/>
                  </a:lnTo>
                  <a:lnTo>
                    <a:pt x="5440172" y="4435412"/>
                  </a:lnTo>
                  <a:close/>
                  <a:moveTo>
                    <a:pt x="5421313" y="4526915"/>
                  </a:moveTo>
                  <a:lnTo>
                    <a:pt x="5316220" y="4598861"/>
                  </a:lnTo>
                  <a:lnTo>
                    <a:pt x="5323206" y="4510596"/>
                  </a:lnTo>
                  <a:lnTo>
                    <a:pt x="5433314" y="4439793"/>
                  </a:lnTo>
                  <a:close/>
                  <a:moveTo>
                    <a:pt x="5420169" y="4535424"/>
                  </a:moveTo>
                  <a:lnTo>
                    <a:pt x="5408169" y="4622419"/>
                  </a:lnTo>
                  <a:lnTo>
                    <a:pt x="5308664" y="4695063"/>
                  </a:lnTo>
                  <a:lnTo>
                    <a:pt x="5315585" y="4606989"/>
                  </a:lnTo>
                  <a:close/>
                  <a:moveTo>
                    <a:pt x="5407025" y="4631119"/>
                  </a:moveTo>
                  <a:lnTo>
                    <a:pt x="5394960" y="4718050"/>
                  </a:lnTo>
                  <a:lnTo>
                    <a:pt x="5300663" y="4791202"/>
                  </a:lnTo>
                  <a:lnTo>
                    <a:pt x="5307584" y="4703382"/>
                  </a:lnTo>
                  <a:close/>
                  <a:moveTo>
                    <a:pt x="5393818" y="4726877"/>
                  </a:moveTo>
                  <a:lnTo>
                    <a:pt x="5381816" y="4813300"/>
                  </a:lnTo>
                  <a:lnTo>
                    <a:pt x="5293297" y="4887278"/>
                  </a:lnTo>
                  <a:lnTo>
                    <a:pt x="5300219" y="4799775"/>
                  </a:lnTo>
                  <a:close/>
                  <a:moveTo>
                    <a:pt x="5380673" y="4822635"/>
                  </a:moveTo>
                  <a:lnTo>
                    <a:pt x="5368735" y="4908550"/>
                  </a:lnTo>
                  <a:lnTo>
                    <a:pt x="5285677" y="4983099"/>
                  </a:lnTo>
                  <a:lnTo>
                    <a:pt x="5292598" y="4895914"/>
                  </a:lnTo>
                  <a:close/>
                  <a:moveTo>
                    <a:pt x="5367528" y="4918520"/>
                  </a:moveTo>
                  <a:lnTo>
                    <a:pt x="5355718" y="5004245"/>
                  </a:lnTo>
                  <a:lnTo>
                    <a:pt x="5278184" y="5079365"/>
                  </a:lnTo>
                  <a:lnTo>
                    <a:pt x="5285106" y="4992561"/>
                  </a:lnTo>
                  <a:close/>
                  <a:moveTo>
                    <a:pt x="5354320" y="5014468"/>
                  </a:moveTo>
                  <a:lnTo>
                    <a:pt x="5342573" y="5099685"/>
                  </a:lnTo>
                  <a:lnTo>
                    <a:pt x="5270500" y="5175250"/>
                  </a:lnTo>
                  <a:lnTo>
                    <a:pt x="5277358" y="5088954"/>
                  </a:lnTo>
                  <a:close/>
                  <a:moveTo>
                    <a:pt x="5341112" y="5110480"/>
                  </a:moveTo>
                  <a:lnTo>
                    <a:pt x="5329492" y="5195189"/>
                  </a:lnTo>
                  <a:lnTo>
                    <a:pt x="5263007" y="5271389"/>
                  </a:lnTo>
                  <a:lnTo>
                    <a:pt x="5269802" y="5185601"/>
                  </a:lnTo>
                  <a:close/>
                  <a:moveTo>
                    <a:pt x="5327904" y="5206619"/>
                  </a:moveTo>
                  <a:lnTo>
                    <a:pt x="5316347" y="5290693"/>
                  </a:lnTo>
                  <a:lnTo>
                    <a:pt x="5255451" y="5366893"/>
                  </a:lnTo>
                  <a:lnTo>
                    <a:pt x="5262181" y="5281803"/>
                  </a:lnTo>
                  <a:close/>
                  <a:moveTo>
                    <a:pt x="5314632" y="5302949"/>
                  </a:moveTo>
                  <a:lnTo>
                    <a:pt x="5303203" y="5386134"/>
                  </a:lnTo>
                  <a:lnTo>
                    <a:pt x="5247894" y="5462334"/>
                  </a:lnTo>
                  <a:lnTo>
                    <a:pt x="5254244" y="5378069"/>
                  </a:lnTo>
                  <a:close/>
                  <a:moveTo>
                    <a:pt x="5301361" y="5399469"/>
                  </a:moveTo>
                  <a:lnTo>
                    <a:pt x="5290122" y="5481638"/>
                  </a:lnTo>
                  <a:lnTo>
                    <a:pt x="5240338" y="5557838"/>
                  </a:lnTo>
                  <a:lnTo>
                    <a:pt x="5246688" y="5474653"/>
                  </a:lnTo>
                  <a:close/>
                  <a:moveTo>
                    <a:pt x="5287963" y="5496306"/>
                  </a:moveTo>
                  <a:lnTo>
                    <a:pt x="5276850" y="5577078"/>
                  </a:lnTo>
                  <a:lnTo>
                    <a:pt x="5232400" y="5652643"/>
                  </a:lnTo>
                  <a:lnTo>
                    <a:pt x="5238750" y="5570792"/>
                  </a:lnTo>
                  <a:close/>
                  <a:moveTo>
                    <a:pt x="5282946" y="5579237"/>
                  </a:moveTo>
                  <a:lnTo>
                    <a:pt x="5324602" y="5507990"/>
                  </a:lnTo>
                  <a:lnTo>
                    <a:pt x="5309744" y="5583428"/>
                  </a:lnTo>
                  <a:lnTo>
                    <a:pt x="5272469" y="5655691"/>
                  </a:lnTo>
                  <a:close/>
                  <a:moveTo>
                    <a:pt x="5285232" y="5562791"/>
                  </a:moveTo>
                  <a:lnTo>
                    <a:pt x="5296091" y="5483924"/>
                  </a:lnTo>
                  <a:lnTo>
                    <a:pt x="5343716" y="5411153"/>
                  </a:lnTo>
                  <a:lnTo>
                    <a:pt x="5328349" y="5489004"/>
                  </a:lnTo>
                  <a:close/>
                  <a:moveTo>
                    <a:pt x="5352923" y="5396992"/>
                  </a:moveTo>
                  <a:lnTo>
                    <a:pt x="5399024" y="5326634"/>
                  </a:lnTo>
                  <a:lnTo>
                    <a:pt x="5379974" y="5400866"/>
                  </a:lnTo>
                  <a:lnTo>
                    <a:pt x="5338255" y="5472303"/>
                  </a:lnTo>
                  <a:close/>
                  <a:moveTo>
                    <a:pt x="5356225" y="5380419"/>
                  </a:moveTo>
                  <a:lnTo>
                    <a:pt x="5371529" y="5302758"/>
                  </a:lnTo>
                  <a:lnTo>
                    <a:pt x="5423726" y="5230876"/>
                  </a:lnTo>
                  <a:lnTo>
                    <a:pt x="5403914" y="5307521"/>
                  </a:lnTo>
                  <a:close/>
                  <a:moveTo>
                    <a:pt x="5434013" y="5216906"/>
                  </a:moveTo>
                  <a:lnTo>
                    <a:pt x="5484431" y="5147437"/>
                  </a:lnTo>
                  <a:lnTo>
                    <a:pt x="5461064" y="5220462"/>
                  </a:lnTo>
                  <a:lnTo>
                    <a:pt x="5414899" y="5290947"/>
                  </a:lnTo>
                  <a:close/>
                  <a:moveTo>
                    <a:pt x="5438331" y="5200142"/>
                  </a:moveTo>
                  <a:lnTo>
                    <a:pt x="5458079" y="5123942"/>
                  </a:lnTo>
                  <a:lnTo>
                    <a:pt x="5514785" y="5053013"/>
                  </a:lnTo>
                  <a:lnTo>
                    <a:pt x="5490655" y="5128387"/>
                  </a:lnTo>
                  <a:close/>
                  <a:moveTo>
                    <a:pt x="5525897" y="5038852"/>
                  </a:moveTo>
                  <a:lnTo>
                    <a:pt x="5580634" y="4970399"/>
                  </a:lnTo>
                  <a:lnTo>
                    <a:pt x="5553075" y="5042154"/>
                  </a:lnTo>
                  <a:lnTo>
                    <a:pt x="5502275" y="5112004"/>
                  </a:lnTo>
                  <a:close/>
                  <a:moveTo>
                    <a:pt x="5531294" y="5021898"/>
                  </a:moveTo>
                  <a:lnTo>
                    <a:pt x="5555425" y="4946714"/>
                  </a:lnTo>
                  <a:lnTo>
                    <a:pt x="5616575" y="4876864"/>
                  </a:lnTo>
                  <a:lnTo>
                    <a:pt x="5588127" y="4950905"/>
                  </a:lnTo>
                  <a:close/>
                  <a:moveTo>
                    <a:pt x="5628704" y="4863148"/>
                  </a:moveTo>
                  <a:lnTo>
                    <a:pt x="5687695" y="4795711"/>
                  </a:lnTo>
                  <a:lnTo>
                    <a:pt x="5655945" y="4866132"/>
                  </a:lnTo>
                  <a:lnTo>
                    <a:pt x="5601082" y="4934712"/>
                  </a:lnTo>
                  <a:close/>
                  <a:moveTo>
                    <a:pt x="5635054" y="4845939"/>
                  </a:moveTo>
                  <a:lnTo>
                    <a:pt x="5663438" y="4772025"/>
                  </a:lnTo>
                  <a:lnTo>
                    <a:pt x="5729034" y="4703128"/>
                  </a:lnTo>
                  <a:lnTo>
                    <a:pt x="5696332" y="4775899"/>
                  </a:lnTo>
                  <a:close/>
                  <a:moveTo>
                    <a:pt x="5742242" y="4689285"/>
                  </a:moveTo>
                  <a:lnTo>
                    <a:pt x="5805742" y="4622991"/>
                  </a:lnTo>
                  <a:lnTo>
                    <a:pt x="5770119" y="4692015"/>
                  </a:lnTo>
                  <a:lnTo>
                    <a:pt x="5711000" y="4759579"/>
                  </a:lnTo>
                  <a:close/>
                  <a:moveTo>
                    <a:pt x="5750052" y="4671886"/>
                  </a:moveTo>
                  <a:lnTo>
                    <a:pt x="5782691" y="4599242"/>
                  </a:lnTo>
                  <a:lnTo>
                    <a:pt x="5852541" y="4531424"/>
                  </a:lnTo>
                  <a:lnTo>
                    <a:pt x="5815648" y="4602861"/>
                  </a:lnTo>
                  <a:close/>
                  <a:moveTo>
                    <a:pt x="5866956" y="4517581"/>
                  </a:moveTo>
                  <a:lnTo>
                    <a:pt x="5934266" y="4452366"/>
                  </a:lnTo>
                  <a:lnTo>
                    <a:pt x="5894706" y="4520057"/>
                  </a:lnTo>
                  <a:lnTo>
                    <a:pt x="5831206" y="4586478"/>
                  </a:lnTo>
                  <a:close/>
                  <a:moveTo>
                    <a:pt x="5876100" y="4499864"/>
                  </a:moveTo>
                  <a:lnTo>
                    <a:pt x="5912930" y="4428554"/>
                  </a:lnTo>
                  <a:lnTo>
                    <a:pt x="5987161" y="4361815"/>
                  </a:lnTo>
                  <a:lnTo>
                    <a:pt x="5946204" y="4431665"/>
                  </a:lnTo>
                  <a:close/>
                  <a:moveTo>
                    <a:pt x="6002656" y="4347909"/>
                  </a:moveTo>
                  <a:lnTo>
                    <a:pt x="6073966" y="4283837"/>
                  </a:lnTo>
                  <a:lnTo>
                    <a:pt x="6030913" y="4349750"/>
                  </a:lnTo>
                  <a:lnTo>
                    <a:pt x="5963539" y="4415028"/>
                  </a:lnTo>
                  <a:close/>
                  <a:moveTo>
                    <a:pt x="6013132" y="4329938"/>
                  </a:moveTo>
                  <a:lnTo>
                    <a:pt x="6054090" y="4260088"/>
                  </a:lnTo>
                  <a:lnTo>
                    <a:pt x="6132513" y="4194175"/>
                  </a:lnTo>
                  <a:lnTo>
                    <a:pt x="6087555" y="4262946"/>
                  </a:lnTo>
                  <a:close/>
                  <a:moveTo>
                    <a:pt x="6149277" y="4180396"/>
                  </a:moveTo>
                  <a:lnTo>
                    <a:pt x="6224524" y="4117467"/>
                  </a:lnTo>
                  <a:lnTo>
                    <a:pt x="6177407" y="4182428"/>
                  </a:lnTo>
                  <a:lnTo>
                    <a:pt x="6105907" y="4246626"/>
                  </a:lnTo>
                  <a:close/>
                  <a:moveTo>
                    <a:pt x="6161215" y="4162108"/>
                  </a:moveTo>
                  <a:lnTo>
                    <a:pt x="6206173" y="4093464"/>
                  </a:lnTo>
                  <a:lnTo>
                    <a:pt x="6288723" y="4029012"/>
                  </a:lnTo>
                  <a:lnTo>
                    <a:pt x="6239764" y="4096449"/>
                  </a:lnTo>
                  <a:close/>
                  <a:moveTo>
                    <a:pt x="6306884" y="4014915"/>
                  </a:moveTo>
                  <a:lnTo>
                    <a:pt x="6385941" y="3953256"/>
                  </a:lnTo>
                  <a:lnTo>
                    <a:pt x="6335141" y="4016756"/>
                  </a:lnTo>
                  <a:lnTo>
                    <a:pt x="6259767" y="4079684"/>
                  </a:lnTo>
                  <a:close/>
                  <a:moveTo>
                    <a:pt x="6320345" y="3996372"/>
                  </a:moveTo>
                  <a:lnTo>
                    <a:pt x="6369241" y="3929063"/>
                  </a:lnTo>
                  <a:lnTo>
                    <a:pt x="6455919" y="3865563"/>
                  </a:lnTo>
                  <a:lnTo>
                    <a:pt x="6403086" y="3931603"/>
                  </a:lnTo>
                  <a:close/>
                  <a:moveTo>
                    <a:pt x="6475413" y="3851593"/>
                  </a:moveTo>
                  <a:lnTo>
                    <a:pt x="6557963" y="3791141"/>
                  </a:lnTo>
                  <a:lnTo>
                    <a:pt x="6503606" y="3853244"/>
                  </a:lnTo>
                  <a:lnTo>
                    <a:pt x="6424613" y="3914839"/>
                  </a:lnTo>
                  <a:close/>
                  <a:moveTo>
                    <a:pt x="6490526" y="3832543"/>
                  </a:moveTo>
                  <a:lnTo>
                    <a:pt x="6543294" y="3766630"/>
                  </a:lnTo>
                  <a:lnTo>
                    <a:pt x="6633909" y="3704590"/>
                  </a:lnTo>
                  <a:lnTo>
                    <a:pt x="6577331" y="3769233"/>
                  </a:lnTo>
                  <a:close/>
                  <a:moveTo>
                    <a:pt x="6654927" y="3690176"/>
                  </a:moveTo>
                  <a:lnTo>
                    <a:pt x="6741414" y="3630994"/>
                  </a:lnTo>
                  <a:lnTo>
                    <a:pt x="6683566" y="3691700"/>
                  </a:lnTo>
                  <a:lnTo>
                    <a:pt x="6600635" y="3752215"/>
                  </a:lnTo>
                  <a:close/>
                  <a:moveTo>
                    <a:pt x="6671755" y="3671126"/>
                  </a:moveTo>
                  <a:lnTo>
                    <a:pt x="6728269" y="3606546"/>
                  </a:lnTo>
                  <a:lnTo>
                    <a:pt x="6822757" y="3545777"/>
                  </a:lnTo>
                  <a:lnTo>
                    <a:pt x="6762432" y="3609277"/>
                  </a:lnTo>
                  <a:close/>
                  <a:moveTo>
                    <a:pt x="6845364" y="3531426"/>
                  </a:moveTo>
                  <a:lnTo>
                    <a:pt x="6935344" y="3473514"/>
                  </a:lnTo>
                  <a:lnTo>
                    <a:pt x="6874193" y="3532822"/>
                  </a:lnTo>
                  <a:lnTo>
                    <a:pt x="6787643" y="3592068"/>
                  </a:lnTo>
                  <a:close/>
                  <a:moveTo>
                    <a:pt x="6863969" y="3511931"/>
                  </a:moveTo>
                  <a:lnTo>
                    <a:pt x="6924231" y="3448431"/>
                  </a:lnTo>
                  <a:lnTo>
                    <a:pt x="7022465" y="3388868"/>
                  </a:lnTo>
                  <a:lnTo>
                    <a:pt x="6958584" y="3450781"/>
                  </a:lnTo>
                  <a:close/>
                  <a:moveTo>
                    <a:pt x="7046849" y="3374390"/>
                  </a:moveTo>
                  <a:lnTo>
                    <a:pt x="7140194" y="3317748"/>
                  </a:lnTo>
                  <a:lnTo>
                    <a:pt x="7075806" y="3375597"/>
                  </a:lnTo>
                  <a:lnTo>
                    <a:pt x="6985699" y="3433572"/>
                  </a:lnTo>
                  <a:close/>
                  <a:moveTo>
                    <a:pt x="7067296" y="3354515"/>
                  </a:moveTo>
                  <a:lnTo>
                    <a:pt x="7130796" y="3292666"/>
                  </a:lnTo>
                  <a:lnTo>
                    <a:pt x="7232396" y="3234373"/>
                  </a:lnTo>
                  <a:lnTo>
                    <a:pt x="7165023" y="3294888"/>
                  </a:lnTo>
                  <a:close/>
                  <a:moveTo>
                    <a:pt x="7127240" y="3287586"/>
                  </a:moveTo>
                  <a:lnTo>
                    <a:pt x="7018338" y="3349879"/>
                  </a:lnTo>
                  <a:lnTo>
                    <a:pt x="7081838" y="3283204"/>
                  </a:lnTo>
                  <a:lnTo>
                    <a:pt x="7194741" y="3222117"/>
                  </a:lnTo>
                  <a:close/>
                  <a:moveTo>
                    <a:pt x="6999097" y="3360928"/>
                  </a:moveTo>
                  <a:lnTo>
                    <a:pt x="6887781" y="3424428"/>
                  </a:lnTo>
                  <a:lnTo>
                    <a:pt x="6948297" y="3355277"/>
                  </a:lnTo>
                  <a:lnTo>
                    <a:pt x="7063740" y="3292856"/>
                  </a:lnTo>
                  <a:close/>
                  <a:moveTo>
                    <a:pt x="6870891" y="3434207"/>
                  </a:moveTo>
                  <a:lnTo>
                    <a:pt x="6757797" y="3498850"/>
                  </a:lnTo>
                  <a:lnTo>
                    <a:pt x="6814947" y="3427476"/>
                  </a:lnTo>
                  <a:lnTo>
                    <a:pt x="6932486" y="3363976"/>
                  </a:lnTo>
                  <a:close/>
                  <a:moveTo>
                    <a:pt x="6742684" y="3507550"/>
                  </a:moveTo>
                  <a:lnTo>
                    <a:pt x="6627813" y="3572764"/>
                  </a:lnTo>
                  <a:lnTo>
                    <a:pt x="6681153" y="3499358"/>
                  </a:lnTo>
                  <a:lnTo>
                    <a:pt x="6800343" y="3434906"/>
                  </a:lnTo>
                  <a:close/>
                  <a:moveTo>
                    <a:pt x="6614478" y="3580892"/>
                  </a:moveTo>
                  <a:lnTo>
                    <a:pt x="6498400" y="3647313"/>
                  </a:lnTo>
                  <a:lnTo>
                    <a:pt x="6547612" y="3572066"/>
                  </a:lnTo>
                  <a:lnTo>
                    <a:pt x="6668262" y="3506788"/>
                  </a:lnTo>
                  <a:close/>
                  <a:moveTo>
                    <a:pt x="6486271" y="3654234"/>
                  </a:moveTo>
                  <a:lnTo>
                    <a:pt x="6369177" y="3721100"/>
                  </a:lnTo>
                  <a:lnTo>
                    <a:pt x="6414199" y="3644075"/>
                  </a:lnTo>
                  <a:lnTo>
                    <a:pt x="6535992" y="3578225"/>
                  </a:lnTo>
                  <a:close/>
                  <a:moveTo>
                    <a:pt x="6358128" y="3727450"/>
                  </a:moveTo>
                  <a:lnTo>
                    <a:pt x="6240081" y="3795014"/>
                  </a:lnTo>
                  <a:lnTo>
                    <a:pt x="6280658" y="3716338"/>
                  </a:lnTo>
                  <a:lnTo>
                    <a:pt x="6403468" y="3649916"/>
                  </a:lnTo>
                  <a:close/>
                  <a:moveTo>
                    <a:pt x="6229922" y="3800793"/>
                  </a:moveTo>
                  <a:lnTo>
                    <a:pt x="6111113" y="3868801"/>
                  </a:lnTo>
                  <a:lnTo>
                    <a:pt x="6147118" y="3788537"/>
                  </a:lnTo>
                  <a:lnTo>
                    <a:pt x="6270752" y="3721100"/>
                  </a:lnTo>
                  <a:close/>
                  <a:moveTo>
                    <a:pt x="6101715" y="3874135"/>
                  </a:moveTo>
                  <a:lnTo>
                    <a:pt x="5982208" y="3942525"/>
                  </a:lnTo>
                  <a:lnTo>
                    <a:pt x="6013958" y="3860737"/>
                  </a:lnTo>
                  <a:lnTo>
                    <a:pt x="6138291" y="3793490"/>
                  </a:lnTo>
                  <a:close/>
                  <a:moveTo>
                    <a:pt x="5973763" y="3947160"/>
                  </a:moveTo>
                  <a:lnTo>
                    <a:pt x="5853684" y="4015867"/>
                  </a:lnTo>
                  <a:lnTo>
                    <a:pt x="5880354" y="3932619"/>
                  </a:lnTo>
                  <a:lnTo>
                    <a:pt x="6005259" y="3865055"/>
                  </a:lnTo>
                  <a:close/>
                  <a:moveTo>
                    <a:pt x="5845493" y="4020503"/>
                  </a:moveTo>
                  <a:lnTo>
                    <a:pt x="5724843" y="4089464"/>
                  </a:lnTo>
                  <a:lnTo>
                    <a:pt x="5746687" y="4004818"/>
                  </a:lnTo>
                  <a:lnTo>
                    <a:pt x="5872163" y="3937000"/>
                  </a:lnTo>
                  <a:close/>
                  <a:moveTo>
                    <a:pt x="5717286" y="4093845"/>
                  </a:moveTo>
                  <a:lnTo>
                    <a:pt x="5596636" y="4163060"/>
                  </a:lnTo>
                  <a:lnTo>
                    <a:pt x="5613591" y="4077018"/>
                  </a:lnTo>
                  <a:lnTo>
                    <a:pt x="5738813" y="4008946"/>
                  </a:lnTo>
                  <a:close/>
                  <a:moveTo>
                    <a:pt x="5589080" y="4167251"/>
                  </a:moveTo>
                  <a:lnTo>
                    <a:pt x="5467732" y="4236593"/>
                  </a:lnTo>
                  <a:lnTo>
                    <a:pt x="5479796" y="4149217"/>
                  </a:lnTo>
                  <a:lnTo>
                    <a:pt x="5606034" y="4080891"/>
                  </a:lnTo>
                  <a:close/>
                  <a:moveTo>
                    <a:pt x="5460810" y="4240594"/>
                  </a:moveTo>
                  <a:lnTo>
                    <a:pt x="5339207" y="4310444"/>
                  </a:lnTo>
                  <a:lnTo>
                    <a:pt x="5346256" y="4221544"/>
                  </a:lnTo>
                  <a:lnTo>
                    <a:pt x="5472620" y="4152900"/>
                  </a:lnTo>
                  <a:close/>
                  <a:moveTo>
                    <a:pt x="5459731" y="4248531"/>
                  </a:moveTo>
                  <a:lnTo>
                    <a:pt x="5447665" y="4336034"/>
                  </a:lnTo>
                  <a:lnTo>
                    <a:pt x="5331587" y="4406392"/>
                  </a:lnTo>
                  <a:lnTo>
                    <a:pt x="5338636" y="4317810"/>
                  </a:lnTo>
                  <a:close/>
                  <a:moveTo>
                    <a:pt x="5446586" y="4344099"/>
                  </a:moveTo>
                  <a:lnTo>
                    <a:pt x="5434584" y="4431475"/>
                  </a:lnTo>
                  <a:lnTo>
                    <a:pt x="5323968" y="4502658"/>
                  </a:lnTo>
                  <a:lnTo>
                    <a:pt x="5331016" y="4414203"/>
                  </a:lnTo>
                  <a:close/>
                  <a:moveTo>
                    <a:pt x="5317300" y="4506976"/>
                  </a:moveTo>
                  <a:lnTo>
                    <a:pt x="5206175" y="4578350"/>
                  </a:lnTo>
                  <a:lnTo>
                    <a:pt x="5208206" y="4488561"/>
                  </a:lnTo>
                  <a:lnTo>
                    <a:pt x="5324031" y="4418330"/>
                  </a:lnTo>
                  <a:close/>
                  <a:moveTo>
                    <a:pt x="5316665" y="4514914"/>
                  </a:moveTo>
                  <a:lnTo>
                    <a:pt x="5309680" y="4603433"/>
                  </a:lnTo>
                  <a:lnTo>
                    <a:pt x="5204269" y="4675569"/>
                  </a:lnTo>
                  <a:lnTo>
                    <a:pt x="5206302" y="4585907"/>
                  </a:lnTo>
                  <a:close/>
                  <a:moveTo>
                    <a:pt x="5308982" y="4611561"/>
                  </a:moveTo>
                  <a:lnTo>
                    <a:pt x="5301996" y="4699953"/>
                  </a:lnTo>
                  <a:lnTo>
                    <a:pt x="5202111" y="4772851"/>
                  </a:lnTo>
                  <a:lnTo>
                    <a:pt x="5204143" y="4683379"/>
                  </a:lnTo>
                  <a:close/>
                  <a:moveTo>
                    <a:pt x="5301361" y="4708335"/>
                  </a:moveTo>
                  <a:lnTo>
                    <a:pt x="5294376" y="4796473"/>
                  </a:lnTo>
                  <a:lnTo>
                    <a:pt x="5200015" y="4870069"/>
                  </a:lnTo>
                  <a:lnTo>
                    <a:pt x="5201984" y="4780788"/>
                  </a:lnTo>
                  <a:close/>
                  <a:moveTo>
                    <a:pt x="5293678" y="4805045"/>
                  </a:moveTo>
                  <a:lnTo>
                    <a:pt x="5286757" y="4892993"/>
                  </a:lnTo>
                  <a:lnTo>
                    <a:pt x="5197857" y="4967288"/>
                  </a:lnTo>
                  <a:lnTo>
                    <a:pt x="5199825" y="4878388"/>
                  </a:lnTo>
                  <a:close/>
                  <a:moveTo>
                    <a:pt x="5286057" y="4901883"/>
                  </a:moveTo>
                  <a:lnTo>
                    <a:pt x="5279073" y="4989513"/>
                  </a:lnTo>
                  <a:lnTo>
                    <a:pt x="5195697" y="5064443"/>
                  </a:lnTo>
                  <a:lnTo>
                    <a:pt x="5197666" y="4975543"/>
                  </a:lnTo>
                  <a:close/>
                  <a:moveTo>
                    <a:pt x="5278374" y="4998720"/>
                  </a:moveTo>
                  <a:lnTo>
                    <a:pt x="5271199" y="5086350"/>
                  </a:lnTo>
                  <a:lnTo>
                    <a:pt x="5193284" y="5161852"/>
                  </a:lnTo>
                  <a:lnTo>
                    <a:pt x="5195253" y="5073460"/>
                  </a:lnTo>
                  <a:close/>
                  <a:moveTo>
                    <a:pt x="5270691" y="5095621"/>
                  </a:moveTo>
                  <a:lnTo>
                    <a:pt x="5263832" y="5182553"/>
                  </a:lnTo>
                  <a:lnTo>
                    <a:pt x="5191379" y="5258753"/>
                  </a:lnTo>
                  <a:lnTo>
                    <a:pt x="5193348" y="5170742"/>
                  </a:lnTo>
                  <a:close/>
                  <a:moveTo>
                    <a:pt x="5262563" y="5192586"/>
                  </a:moveTo>
                  <a:lnTo>
                    <a:pt x="5256213" y="5279073"/>
                  </a:lnTo>
                  <a:lnTo>
                    <a:pt x="5189284" y="5355273"/>
                  </a:lnTo>
                  <a:lnTo>
                    <a:pt x="5191252" y="5267770"/>
                  </a:lnTo>
                  <a:close/>
                  <a:moveTo>
                    <a:pt x="5255069" y="5289550"/>
                  </a:moveTo>
                  <a:lnTo>
                    <a:pt x="5248275" y="5375466"/>
                  </a:lnTo>
                  <a:lnTo>
                    <a:pt x="5186870" y="5452301"/>
                  </a:lnTo>
                  <a:lnTo>
                    <a:pt x="5188776" y="5365306"/>
                  </a:lnTo>
                  <a:close/>
                  <a:moveTo>
                    <a:pt x="5247386" y="5386769"/>
                  </a:moveTo>
                  <a:lnTo>
                    <a:pt x="5240656" y="5472049"/>
                  </a:lnTo>
                  <a:lnTo>
                    <a:pt x="5184712" y="5549011"/>
                  </a:lnTo>
                  <a:lnTo>
                    <a:pt x="5186617" y="5462715"/>
                  </a:lnTo>
                  <a:close/>
                  <a:moveTo>
                    <a:pt x="5239639" y="5484178"/>
                  </a:moveTo>
                  <a:lnTo>
                    <a:pt x="5232972" y="5568950"/>
                  </a:lnTo>
                  <a:lnTo>
                    <a:pt x="5182553" y="5645976"/>
                  </a:lnTo>
                  <a:lnTo>
                    <a:pt x="5184457" y="5560568"/>
                  </a:lnTo>
                  <a:close/>
                  <a:moveTo>
                    <a:pt x="5231956" y="5581650"/>
                  </a:moveTo>
                  <a:lnTo>
                    <a:pt x="5225606" y="5665026"/>
                  </a:lnTo>
                  <a:lnTo>
                    <a:pt x="5180711" y="5741861"/>
                  </a:lnTo>
                  <a:lnTo>
                    <a:pt x="5182553" y="5657533"/>
                  </a:lnTo>
                  <a:close/>
                  <a:moveTo>
                    <a:pt x="5224463" y="5679758"/>
                  </a:moveTo>
                  <a:lnTo>
                    <a:pt x="5218113" y="5761736"/>
                  </a:lnTo>
                  <a:lnTo>
                    <a:pt x="5178679" y="5837936"/>
                  </a:lnTo>
                  <a:lnTo>
                    <a:pt x="5180520" y="5755005"/>
                  </a:lnTo>
                  <a:close/>
                  <a:moveTo>
                    <a:pt x="5216525" y="5859907"/>
                  </a:moveTo>
                  <a:lnTo>
                    <a:pt x="5247768" y="5790057"/>
                  </a:lnTo>
                  <a:lnTo>
                    <a:pt x="5237734" y="5863273"/>
                  </a:lnTo>
                  <a:lnTo>
                    <a:pt x="5210683" y="5933631"/>
                  </a:lnTo>
                  <a:close/>
                  <a:moveTo>
                    <a:pt x="5257038" y="5769864"/>
                  </a:moveTo>
                  <a:lnTo>
                    <a:pt x="5285931" y="5705412"/>
                  </a:lnTo>
                  <a:lnTo>
                    <a:pt x="5272532" y="5772150"/>
                  </a:lnTo>
                  <a:lnTo>
                    <a:pt x="5247132" y="5837492"/>
                  </a:lnTo>
                  <a:close/>
                  <a:moveTo>
                    <a:pt x="5260086" y="5747512"/>
                  </a:moveTo>
                  <a:lnTo>
                    <a:pt x="5270119" y="5674551"/>
                  </a:lnTo>
                  <a:lnTo>
                    <a:pt x="5305616" y="5605780"/>
                  </a:lnTo>
                  <a:lnTo>
                    <a:pt x="5291392" y="5677853"/>
                  </a:lnTo>
                  <a:close/>
                  <a:moveTo>
                    <a:pt x="5316030" y="5585524"/>
                  </a:moveTo>
                  <a:lnTo>
                    <a:pt x="5348859" y="5522024"/>
                  </a:lnTo>
                  <a:lnTo>
                    <a:pt x="5331905" y="5587683"/>
                  </a:lnTo>
                  <a:lnTo>
                    <a:pt x="5302949" y="5652262"/>
                  </a:lnTo>
                  <a:close/>
                  <a:moveTo>
                    <a:pt x="5320475" y="5563172"/>
                  </a:moveTo>
                  <a:lnTo>
                    <a:pt x="5334635" y="5491290"/>
                  </a:lnTo>
                  <a:lnTo>
                    <a:pt x="5374323" y="5423408"/>
                  </a:lnTo>
                  <a:lnTo>
                    <a:pt x="5356035" y="5494274"/>
                  </a:lnTo>
                  <a:close/>
                  <a:moveTo>
                    <a:pt x="5386006" y="5403342"/>
                  </a:moveTo>
                  <a:lnTo>
                    <a:pt x="5422710" y="5340604"/>
                  </a:lnTo>
                  <a:lnTo>
                    <a:pt x="5402072" y="5405057"/>
                  </a:lnTo>
                  <a:lnTo>
                    <a:pt x="5369116" y="5468557"/>
                  </a:lnTo>
                  <a:close/>
                  <a:moveTo>
                    <a:pt x="5391849" y="5380800"/>
                  </a:moveTo>
                  <a:lnTo>
                    <a:pt x="5410073" y="5310124"/>
                  </a:lnTo>
                  <a:lnTo>
                    <a:pt x="5453888" y="5243132"/>
                  </a:lnTo>
                  <a:lnTo>
                    <a:pt x="5431600" y="5312982"/>
                  </a:lnTo>
                  <a:close/>
                  <a:moveTo>
                    <a:pt x="5466969" y="5223193"/>
                  </a:moveTo>
                  <a:lnTo>
                    <a:pt x="5507419" y="5161407"/>
                  </a:lnTo>
                  <a:lnTo>
                    <a:pt x="5483098" y="5224907"/>
                  </a:lnTo>
                  <a:lnTo>
                    <a:pt x="5446331" y="5287772"/>
                  </a:lnTo>
                  <a:close/>
                  <a:moveTo>
                    <a:pt x="5474208" y="5200523"/>
                  </a:moveTo>
                  <a:lnTo>
                    <a:pt x="5496243" y="5130800"/>
                  </a:lnTo>
                  <a:lnTo>
                    <a:pt x="5544122" y="5064824"/>
                  </a:lnTo>
                  <a:lnTo>
                    <a:pt x="5517896" y="5133150"/>
                  </a:lnTo>
                  <a:close/>
                  <a:moveTo>
                    <a:pt x="5558854" y="5045202"/>
                  </a:moveTo>
                  <a:lnTo>
                    <a:pt x="5602923" y="4984433"/>
                  </a:lnTo>
                  <a:lnTo>
                    <a:pt x="5575110" y="5046345"/>
                  </a:lnTo>
                  <a:lnTo>
                    <a:pt x="5534597" y="5108258"/>
                  </a:lnTo>
                  <a:close/>
                  <a:moveTo>
                    <a:pt x="5567617" y="5022279"/>
                  </a:moveTo>
                  <a:lnTo>
                    <a:pt x="5593843" y="4954080"/>
                  </a:lnTo>
                  <a:lnTo>
                    <a:pt x="5645785" y="4889119"/>
                  </a:lnTo>
                  <a:lnTo>
                    <a:pt x="5615686" y="4956112"/>
                  </a:lnTo>
                  <a:close/>
                  <a:moveTo>
                    <a:pt x="5661660" y="4869244"/>
                  </a:moveTo>
                  <a:lnTo>
                    <a:pt x="5709349" y="4809617"/>
                  </a:lnTo>
                  <a:lnTo>
                    <a:pt x="5677853" y="4870450"/>
                  </a:lnTo>
                  <a:lnTo>
                    <a:pt x="5633403" y="4931347"/>
                  </a:lnTo>
                  <a:close/>
                  <a:moveTo>
                    <a:pt x="5672074" y="4846066"/>
                  </a:moveTo>
                  <a:lnTo>
                    <a:pt x="5702110" y="4779201"/>
                  </a:lnTo>
                  <a:lnTo>
                    <a:pt x="5758053" y="4715320"/>
                  </a:lnTo>
                  <a:lnTo>
                    <a:pt x="5724144" y="4780979"/>
                  </a:lnTo>
                  <a:close/>
                  <a:moveTo>
                    <a:pt x="5775452" y="4695444"/>
                  </a:moveTo>
                  <a:lnTo>
                    <a:pt x="5826633" y="4636961"/>
                  </a:lnTo>
                  <a:lnTo>
                    <a:pt x="5792089" y="4696016"/>
                  </a:lnTo>
                  <a:lnTo>
                    <a:pt x="5744274" y="4755769"/>
                  </a:lnTo>
                  <a:close/>
                  <a:moveTo>
                    <a:pt x="5787581" y="4671949"/>
                  </a:moveTo>
                  <a:lnTo>
                    <a:pt x="5821426" y="4606417"/>
                  </a:lnTo>
                  <a:lnTo>
                    <a:pt x="5881180" y="4543679"/>
                  </a:lnTo>
                  <a:lnTo>
                    <a:pt x="5843588" y="4607941"/>
                  </a:lnTo>
                  <a:close/>
                  <a:moveTo>
                    <a:pt x="5900166" y="4523677"/>
                  </a:moveTo>
                  <a:lnTo>
                    <a:pt x="5954713" y="4466527"/>
                  </a:lnTo>
                  <a:lnTo>
                    <a:pt x="5916994" y="4524121"/>
                  </a:lnTo>
                  <a:lnTo>
                    <a:pt x="5865749" y="4582732"/>
                  </a:lnTo>
                  <a:close/>
                  <a:moveTo>
                    <a:pt x="5914136" y="4499864"/>
                  </a:moveTo>
                  <a:lnTo>
                    <a:pt x="5951601" y="4435729"/>
                  </a:lnTo>
                  <a:lnTo>
                    <a:pt x="6015101" y="4374134"/>
                  </a:lnTo>
                  <a:lnTo>
                    <a:pt x="5973953" y="4436999"/>
                  </a:lnTo>
                  <a:close/>
                  <a:moveTo>
                    <a:pt x="6035866" y="4353814"/>
                  </a:moveTo>
                  <a:lnTo>
                    <a:pt x="6093651" y="4297807"/>
                  </a:lnTo>
                  <a:lnTo>
                    <a:pt x="6052884" y="4353941"/>
                  </a:lnTo>
                  <a:lnTo>
                    <a:pt x="5998210" y="4411091"/>
                  </a:lnTo>
                  <a:close/>
                  <a:moveTo>
                    <a:pt x="6051677" y="4329621"/>
                  </a:moveTo>
                  <a:lnTo>
                    <a:pt x="6092762" y="4266883"/>
                  </a:lnTo>
                  <a:lnTo>
                    <a:pt x="6159944" y="4206558"/>
                  </a:lnTo>
                  <a:lnTo>
                    <a:pt x="6115494" y="4267962"/>
                  </a:lnTo>
                  <a:close/>
                  <a:moveTo>
                    <a:pt x="6182487" y="4186238"/>
                  </a:moveTo>
                  <a:lnTo>
                    <a:pt x="6243384" y="4131564"/>
                  </a:lnTo>
                  <a:lnTo>
                    <a:pt x="6199695" y="4186174"/>
                  </a:lnTo>
                  <a:lnTo>
                    <a:pt x="6141847" y="4242245"/>
                  </a:lnTo>
                  <a:close/>
                  <a:moveTo>
                    <a:pt x="6200331" y="4161663"/>
                  </a:moveTo>
                  <a:lnTo>
                    <a:pt x="6244781" y="4100386"/>
                  </a:lnTo>
                  <a:lnTo>
                    <a:pt x="6315457" y="4041267"/>
                  </a:lnTo>
                  <a:lnTo>
                    <a:pt x="6267514" y="4101275"/>
                  </a:lnTo>
                  <a:close/>
                  <a:moveTo>
                    <a:pt x="6340031" y="4020820"/>
                  </a:moveTo>
                  <a:lnTo>
                    <a:pt x="6403531" y="3967480"/>
                  </a:lnTo>
                  <a:lnTo>
                    <a:pt x="6357112" y="4020566"/>
                  </a:lnTo>
                  <a:lnTo>
                    <a:pt x="6296152" y="4075303"/>
                  </a:lnTo>
                  <a:close/>
                  <a:moveTo>
                    <a:pt x="6359969" y="3995865"/>
                  </a:moveTo>
                  <a:lnTo>
                    <a:pt x="6407912" y="3935984"/>
                  </a:lnTo>
                  <a:lnTo>
                    <a:pt x="6482017" y="3878199"/>
                  </a:lnTo>
                  <a:lnTo>
                    <a:pt x="6430963" y="3937000"/>
                  </a:lnTo>
                  <a:close/>
                  <a:moveTo>
                    <a:pt x="6508560" y="3857434"/>
                  </a:moveTo>
                  <a:lnTo>
                    <a:pt x="6575235" y="3805491"/>
                  </a:lnTo>
                  <a:lnTo>
                    <a:pt x="6526149" y="3857053"/>
                  </a:lnTo>
                  <a:lnTo>
                    <a:pt x="6462205" y="3910457"/>
                  </a:lnTo>
                  <a:close/>
                  <a:moveTo>
                    <a:pt x="6530785" y="3832034"/>
                  </a:moveTo>
                  <a:lnTo>
                    <a:pt x="6581585" y="3773615"/>
                  </a:lnTo>
                  <a:lnTo>
                    <a:pt x="6659055" y="3717100"/>
                  </a:lnTo>
                  <a:lnTo>
                    <a:pt x="6604699" y="3774250"/>
                  </a:lnTo>
                  <a:close/>
                  <a:moveTo>
                    <a:pt x="6688074" y="3696145"/>
                  </a:moveTo>
                  <a:lnTo>
                    <a:pt x="6757353" y="3645345"/>
                  </a:lnTo>
                  <a:lnTo>
                    <a:pt x="6705854" y="3695256"/>
                  </a:lnTo>
                  <a:lnTo>
                    <a:pt x="6639116" y="3747326"/>
                  </a:lnTo>
                  <a:close/>
                  <a:moveTo>
                    <a:pt x="6712649" y="3670364"/>
                  </a:moveTo>
                  <a:lnTo>
                    <a:pt x="6766878" y="3613214"/>
                  </a:lnTo>
                  <a:lnTo>
                    <a:pt x="6847523" y="3558032"/>
                  </a:lnTo>
                  <a:lnTo>
                    <a:pt x="6790373" y="3613595"/>
                  </a:lnTo>
                  <a:close/>
                  <a:moveTo>
                    <a:pt x="6878574" y="3537014"/>
                  </a:moveTo>
                  <a:lnTo>
                    <a:pt x="6950329" y="3487928"/>
                  </a:lnTo>
                  <a:lnTo>
                    <a:pt x="6896482" y="3536315"/>
                  </a:lnTo>
                  <a:lnTo>
                    <a:pt x="6827076" y="3587115"/>
                  </a:lnTo>
                  <a:close/>
                  <a:moveTo>
                    <a:pt x="6905562" y="3510852"/>
                  </a:moveTo>
                  <a:lnTo>
                    <a:pt x="6962712" y="3455353"/>
                  </a:lnTo>
                  <a:lnTo>
                    <a:pt x="7046341" y="3401568"/>
                  </a:lnTo>
                  <a:lnTo>
                    <a:pt x="6986144" y="3455607"/>
                  </a:lnTo>
                  <a:close/>
                  <a:moveTo>
                    <a:pt x="7079996" y="3379978"/>
                  </a:moveTo>
                  <a:lnTo>
                    <a:pt x="7154037" y="3332353"/>
                  </a:lnTo>
                  <a:lnTo>
                    <a:pt x="7098094" y="3379089"/>
                  </a:lnTo>
                  <a:lnTo>
                    <a:pt x="7026212" y="3428302"/>
                  </a:lnTo>
                  <a:close/>
                  <a:moveTo>
                    <a:pt x="7109587" y="3353372"/>
                  </a:moveTo>
                  <a:lnTo>
                    <a:pt x="7169785" y="3299333"/>
                  </a:lnTo>
                  <a:lnTo>
                    <a:pt x="7256336" y="3246882"/>
                  </a:lnTo>
                  <a:lnTo>
                    <a:pt x="7193344" y="3299460"/>
                  </a:lnTo>
                  <a:close/>
                  <a:moveTo>
                    <a:pt x="7195185" y="3276537"/>
                  </a:moveTo>
                  <a:lnTo>
                    <a:pt x="7259511" y="3218688"/>
                  </a:lnTo>
                  <a:lnTo>
                    <a:pt x="7356221" y="3163380"/>
                  </a:lnTo>
                  <a:lnTo>
                    <a:pt x="7288213" y="3220085"/>
                  </a:lnTo>
                  <a:close/>
                  <a:moveTo>
                    <a:pt x="7387654" y="3145409"/>
                  </a:moveTo>
                  <a:lnTo>
                    <a:pt x="7476935" y="3094609"/>
                  </a:lnTo>
                  <a:lnTo>
                    <a:pt x="7411403" y="3145727"/>
                  </a:lnTo>
                  <a:lnTo>
                    <a:pt x="7324725" y="3198241"/>
                  </a:lnTo>
                  <a:close/>
                  <a:moveTo>
                    <a:pt x="7415340" y="3122232"/>
                  </a:moveTo>
                  <a:lnTo>
                    <a:pt x="7482840" y="3065844"/>
                  </a:lnTo>
                  <a:lnTo>
                    <a:pt x="7582726" y="3011869"/>
                  </a:lnTo>
                  <a:lnTo>
                    <a:pt x="7511923" y="3067050"/>
                  </a:lnTo>
                  <a:close/>
                  <a:moveTo>
                    <a:pt x="7616444" y="2993644"/>
                  </a:moveTo>
                  <a:lnTo>
                    <a:pt x="7708393" y="2943924"/>
                  </a:lnTo>
                  <a:lnTo>
                    <a:pt x="7640320" y="2993581"/>
                  </a:lnTo>
                  <a:lnTo>
                    <a:pt x="7550912" y="3044381"/>
                  </a:lnTo>
                  <a:close/>
                  <a:moveTo>
                    <a:pt x="7578344" y="2986278"/>
                  </a:moveTo>
                  <a:lnTo>
                    <a:pt x="7687374" y="2930462"/>
                  </a:lnTo>
                  <a:lnTo>
                    <a:pt x="7613206" y="2988310"/>
                  </a:lnTo>
                  <a:lnTo>
                    <a:pt x="7507606" y="3045460"/>
                  </a:lnTo>
                  <a:close/>
                  <a:moveTo>
                    <a:pt x="7439343" y="3057398"/>
                  </a:moveTo>
                  <a:lnTo>
                    <a:pt x="7552818" y="2999359"/>
                  </a:lnTo>
                  <a:lnTo>
                    <a:pt x="7479094" y="3060700"/>
                  </a:lnTo>
                  <a:lnTo>
                    <a:pt x="7369302" y="3120073"/>
                  </a:lnTo>
                  <a:close/>
                  <a:moveTo>
                    <a:pt x="7300278" y="3128582"/>
                  </a:moveTo>
                  <a:lnTo>
                    <a:pt x="7417244" y="3068701"/>
                  </a:lnTo>
                  <a:lnTo>
                    <a:pt x="7345363" y="3133090"/>
                  </a:lnTo>
                  <a:lnTo>
                    <a:pt x="7232332" y="3194241"/>
                  </a:lnTo>
                  <a:close/>
                  <a:moveTo>
                    <a:pt x="7161213" y="3199765"/>
                  </a:moveTo>
                  <a:lnTo>
                    <a:pt x="7280910" y="3138488"/>
                  </a:lnTo>
                  <a:lnTo>
                    <a:pt x="7212013" y="3205353"/>
                  </a:lnTo>
                  <a:lnTo>
                    <a:pt x="7096379" y="3267901"/>
                  </a:lnTo>
                  <a:close/>
                  <a:moveTo>
                    <a:pt x="7021513" y="3271203"/>
                  </a:moveTo>
                  <a:lnTo>
                    <a:pt x="7143432" y="3208782"/>
                  </a:lnTo>
                  <a:lnTo>
                    <a:pt x="7077837" y="3277680"/>
                  </a:lnTo>
                  <a:lnTo>
                    <a:pt x="6960172" y="3341180"/>
                  </a:lnTo>
                  <a:close/>
                  <a:moveTo>
                    <a:pt x="6882448" y="3342322"/>
                  </a:moveTo>
                  <a:lnTo>
                    <a:pt x="7006209" y="3278822"/>
                  </a:lnTo>
                  <a:lnTo>
                    <a:pt x="6944107" y="3349752"/>
                  </a:lnTo>
                  <a:lnTo>
                    <a:pt x="6824790" y="3414268"/>
                  </a:lnTo>
                  <a:close/>
                  <a:moveTo>
                    <a:pt x="6743446" y="3413506"/>
                  </a:moveTo>
                  <a:lnTo>
                    <a:pt x="6868731" y="3349371"/>
                  </a:lnTo>
                  <a:lnTo>
                    <a:pt x="6810439" y="3422206"/>
                  </a:lnTo>
                  <a:lnTo>
                    <a:pt x="6689789" y="3487484"/>
                  </a:lnTo>
                  <a:close/>
                  <a:moveTo>
                    <a:pt x="6604444" y="3484626"/>
                  </a:moveTo>
                  <a:lnTo>
                    <a:pt x="6730937" y="3419856"/>
                  </a:lnTo>
                  <a:lnTo>
                    <a:pt x="6676771" y="3494469"/>
                  </a:lnTo>
                  <a:lnTo>
                    <a:pt x="6554788" y="3560445"/>
                  </a:lnTo>
                  <a:close/>
                  <a:moveTo>
                    <a:pt x="6465634" y="3556000"/>
                  </a:moveTo>
                  <a:lnTo>
                    <a:pt x="6593269" y="3490659"/>
                  </a:lnTo>
                  <a:lnTo>
                    <a:pt x="6543357" y="3566859"/>
                  </a:lnTo>
                  <a:lnTo>
                    <a:pt x="6420358" y="3633343"/>
                  </a:lnTo>
                  <a:close/>
                  <a:moveTo>
                    <a:pt x="6326632" y="3627120"/>
                  </a:moveTo>
                  <a:lnTo>
                    <a:pt x="6455157" y="3561397"/>
                  </a:lnTo>
                  <a:lnTo>
                    <a:pt x="6409627" y="3639249"/>
                  </a:lnTo>
                  <a:lnTo>
                    <a:pt x="6285865" y="3706178"/>
                  </a:lnTo>
                  <a:close/>
                  <a:moveTo>
                    <a:pt x="6187631" y="3698303"/>
                  </a:moveTo>
                  <a:lnTo>
                    <a:pt x="6316663" y="3632200"/>
                  </a:lnTo>
                  <a:lnTo>
                    <a:pt x="6275706" y="3711639"/>
                  </a:lnTo>
                  <a:lnTo>
                    <a:pt x="6151563" y="3778695"/>
                  </a:lnTo>
                  <a:close/>
                  <a:moveTo>
                    <a:pt x="6048629" y="3769424"/>
                  </a:moveTo>
                  <a:lnTo>
                    <a:pt x="6178614" y="3702939"/>
                  </a:lnTo>
                  <a:lnTo>
                    <a:pt x="6142228" y="3783838"/>
                  </a:lnTo>
                  <a:lnTo>
                    <a:pt x="6017133" y="3851466"/>
                  </a:lnTo>
                  <a:close/>
                  <a:moveTo>
                    <a:pt x="5909628" y="3840607"/>
                  </a:moveTo>
                  <a:lnTo>
                    <a:pt x="6040184" y="3773805"/>
                  </a:lnTo>
                  <a:lnTo>
                    <a:pt x="6008434" y="3856355"/>
                  </a:lnTo>
                  <a:lnTo>
                    <a:pt x="5882831" y="3924300"/>
                  </a:lnTo>
                  <a:close/>
                  <a:moveTo>
                    <a:pt x="5770563" y="3911600"/>
                  </a:moveTo>
                  <a:lnTo>
                    <a:pt x="5901563" y="3844544"/>
                  </a:lnTo>
                  <a:lnTo>
                    <a:pt x="5874766" y="3928301"/>
                  </a:lnTo>
                  <a:lnTo>
                    <a:pt x="5748656" y="3996500"/>
                  </a:lnTo>
                  <a:close/>
                  <a:moveTo>
                    <a:pt x="5631561" y="3982784"/>
                  </a:moveTo>
                  <a:lnTo>
                    <a:pt x="5763007" y="3915474"/>
                  </a:lnTo>
                  <a:lnTo>
                    <a:pt x="5741099" y="4000500"/>
                  </a:lnTo>
                  <a:lnTo>
                    <a:pt x="5614606" y="4068826"/>
                  </a:lnTo>
                  <a:close/>
                  <a:moveTo>
                    <a:pt x="5492560" y="4053903"/>
                  </a:moveTo>
                  <a:lnTo>
                    <a:pt x="5624513" y="3986340"/>
                  </a:lnTo>
                  <a:lnTo>
                    <a:pt x="5607432" y="4072827"/>
                  </a:lnTo>
                  <a:lnTo>
                    <a:pt x="5480432" y="4141407"/>
                  </a:lnTo>
                  <a:close/>
                  <a:moveTo>
                    <a:pt x="5353558" y="4125024"/>
                  </a:moveTo>
                  <a:lnTo>
                    <a:pt x="5485765" y="4057650"/>
                  </a:lnTo>
                  <a:lnTo>
                    <a:pt x="5473700" y="4145471"/>
                  </a:lnTo>
                  <a:lnTo>
                    <a:pt x="5346700" y="4214178"/>
                  </a:lnTo>
                  <a:close/>
                  <a:moveTo>
                    <a:pt x="5214556" y="4196144"/>
                  </a:moveTo>
                  <a:lnTo>
                    <a:pt x="5346954" y="4128453"/>
                  </a:lnTo>
                  <a:lnTo>
                    <a:pt x="5339906" y="4217353"/>
                  </a:lnTo>
                  <a:lnTo>
                    <a:pt x="5212906" y="4286187"/>
                  </a:lnTo>
                  <a:close/>
                  <a:moveTo>
                    <a:pt x="5212398" y="4293616"/>
                  </a:moveTo>
                  <a:lnTo>
                    <a:pt x="5339398" y="4225036"/>
                  </a:lnTo>
                  <a:lnTo>
                    <a:pt x="5332349" y="4313936"/>
                  </a:lnTo>
                  <a:lnTo>
                    <a:pt x="5210557" y="4383786"/>
                  </a:lnTo>
                  <a:close/>
                  <a:moveTo>
                    <a:pt x="5210302" y="4391089"/>
                  </a:moveTo>
                  <a:lnTo>
                    <a:pt x="5331651" y="4321683"/>
                  </a:lnTo>
                  <a:lnTo>
                    <a:pt x="5324602" y="4410583"/>
                  </a:lnTo>
                  <a:lnTo>
                    <a:pt x="5208270" y="4481068"/>
                  </a:lnTo>
                  <a:close/>
                  <a:moveTo>
                    <a:pt x="5075682" y="4267200"/>
                  </a:moveTo>
                  <a:lnTo>
                    <a:pt x="5208206" y="4199319"/>
                  </a:lnTo>
                  <a:lnTo>
                    <a:pt x="5206238" y="4289679"/>
                  </a:lnTo>
                  <a:lnTo>
                    <a:pt x="5078731" y="4358577"/>
                  </a:lnTo>
                  <a:close/>
                  <a:moveTo>
                    <a:pt x="5078984" y="4365689"/>
                  </a:moveTo>
                  <a:lnTo>
                    <a:pt x="5205984" y="4296982"/>
                  </a:lnTo>
                  <a:lnTo>
                    <a:pt x="5204016" y="4387215"/>
                  </a:lnTo>
                  <a:lnTo>
                    <a:pt x="5081969" y="4457065"/>
                  </a:lnTo>
                  <a:close/>
                  <a:moveTo>
                    <a:pt x="5082286" y="4464177"/>
                  </a:moveTo>
                  <a:lnTo>
                    <a:pt x="5203889" y="4394645"/>
                  </a:lnTo>
                  <a:lnTo>
                    <a:pt x="5201920" y="4484815"/>
                  </a:lnTo>
                  <a:lnTo>
                    <a:pt x="5085398" y="4555490"/>
                  </a:lnTo>
                  <a:close/>
                  <a:moveTo>
                    <a:pt x="5085588" y="4562729"/>
                  </a:moveTo>
                  <a:lnTo>
                    <a:pt x="5201730" y="4492308"/>
                  </a:lnTo>
                  <a:lnTo>
                    <a:pt x="5199761" y="4582351"/>
                  </a:lnTo>
                  <a:lnTo>
                    <a:pt x="5088700" y="4653788"/>
                  </a:lnTo>
                  <a:close/>
                  <a:moveTo>
                    <a:pt x="5088954" y="4661218"/>
                  </a:moveTo>
                  <a:lnTo>
                    <a:pt x="5199570" y="4590034"/>
                  </a:lnTo>
                  <a:lnTo>
                    <a:pt x="5197602" y="4679887"/>
                  </a:lnTo>
                  <a:lnTo>
                    <a:pt x="5092002" y="4752150"/>
                  </a:lnTo>
                  <a:close/>
                  <a:moveTo>
                    <a:pt x="5092256" y="4759706"/>
                  </a:moveTo>
                  <a:lnTo>
                    <a:pt x="5197412" y="4687697"/>
                  </a:lnTo>
                  <a:lnTo>
                    <a:pt x="5195444" y="4777486"/>
                  </a:lnTo>
                  <a:lnTo>
                    <a:pt x="5095304" y="4850511"/>
                  </a:lnTo>
                  <a:close/>
                  <a:moveTo>
                    <a:pt x="5095557" y="4858195"/>
                  </a:moveTo>
                  <a:lnTo>
                    <a:pt x="5195253" y="4785487"/>
                  </a:lnTo>
                  <a:lnTo>
                    <a:pt x="5193284" y="4875022"/>
                  </a:lnTo>
                  <a:lnTo>
                    <a:pt x="5098606" y="4948873"/>
                  </a:lnTo>
                  <a:close/>
                  <a:moveTo>
                    <a:pt x="5098860" y="4956683"/>
                  </a:moveTo>
                  <a:lnTo>
                    <a:pt x="5193094" y="4883150"/>
                  </a:lnTo>
                  <a:lnTo>
                    <a:pt x="5191125" y="4972558"/>
                  </a:lnTo>
                  <a:lnTo>
                    <a:pt x="5102225" y="5047044"/>
                  </a:lnTo>
                  <a:close/>
                  <a:moveTo>
                    <a:pt x="5102225" y="5055172"/>
                  </a:moveTo>
                  <a:lnTo>
                    <a:pt x="5191125" y="4981067"/>
                  </a:lnTo>
                  <a:lnTo>
                    <a:pt x="5189156" y="5069967"/>
                  </a:lnTo>
                  <a:lnTo>
                    <a:pt x="5105464" y="5145215"/>
                  </a:lnTo>
                  <a:close/>
                  <a:moveTo>
                    <a:pt x="5105527" y="5153660"/>
                  </a:moveTo>
                  <a:lnTo>
                    <a:pt x="5188776" y="5078921"/>
                  </a:lnTo>
                  <a:lnTo>
                    <a:pt x="5186807" y="5167821"/>
                  </a:lnTo>
                  <a:lnTo>
                    <a:pt x="5108575" y="5243640"/>
                  </a:lnTo>
                  <a:close/>
                  <a:moveTo>
                    <a:pt x="5108829" y="5252149"/>
                  </a:moveTo>
                  <a:lnTo>
                    <a:pt x="5186363" y="5176838"/>
                  </a:lnTo>
                  <a:lnTo>
                    <a:pt x="5184394" y="5265738"/>
                  </a:lnTo>
                  <a:lnTo>
                    <a:pt x="5111623" y="5341938"/>
                  </a:lnTo>
                  <a:close/>
                  <a:moveTo>
                    <a:pt x="5112132" y="5350637"/>
                  </a:moveTo>
                  <a:lnTo>
                    <a:pt x="5184457" y="5274437"/>
                  </a:lnTo>
                  <a:lnTo>
                    <a:pt x="5182489" y="5362639"/>
                  </a:lnTo>
                  <a:lnTo>
                    <a:pt x="5115179" y="5439537"/>
                  </a:lnTo>
                  <a:close/>
                  <a:moveTo>
                    <a:pt x="5115497" y="5449126"/>
                  </a:moveTo>
                  <a:lnTo>
                    <a:pt x="5182235" y="5372926"/>
                  </a:lnTo>
                  <a:lnTo>
                    <a:pt x="5180331" y="5460619"/>
                  </a:lnTo>
                  <a:lnTo>
                    <a:pt x="5118482" y="5537962"/>
                  </a:lnTo>
                  <a:close/>
                  <a:moveTo>
                    <a:pt x="5118799" y="5547614"/>
                  </a:moveTo>
                  <a:lnTo>
                    <a:pt x="5180076" y="5470970"/>
                  </a:lnTo>
                  <a:lnTo>
                    <a:pt x="5178171" y="5558092"/>
                  </a:lnTo>
                  <a:lnTo>
                    <a:pt x="5121783" y="5635752"/>
                  </a:lnTo>
                  <a:close/>
                  <a:moveTo>
                    <a:pt x="5122101" y="5646039"/>
                  </a:moveTo>
                  <a:lnTo>
                    <a:pt x="5177918" y="5569268"/>
                  </a:lnTo>
                  <a:lnTo>
                    <a:pt x="5176012" y="5655691"/>
                  </a:lnTo>
                  <a:lnTo>
                    <a:pt x="5125212" y="5733542"/>
                  </a:lnTo>
                  <a:close/>
                  <a:moveTo>
                    <a:pt x="5125403" y="5744528"/>
                  </a:moveTo>
                  <a:lnTo>
                    <a:pt x="5175758" y="5667693"/>
                  </a:lnTo>
                  <a:lnTo>
                    <a:pt x="5173663" y="5753100"/>
                  </a:lnTo>
                  <a:lnTo>
                    <a:pt x="5128133" y="5830951"/>
                  </a:lnTo>
                  <a:close/>
                  <a:moveTo>
                    <a:pt x="5128769" y="5843016"/>
                  </a:moveTo>
                  <a:lnTo>
                    <a:pt x="5173219" y="5766372"/>
                  </a:lnTo>
                  <a:lnTo>
                    <a:pt x="5171377" y="5850890"/>
                  </a:lnTo>
                  <a:lnTo>
                    <a:pt x="5131308" y="5928487"/>
                  </a:lnTo>
                  <a:close/>
                  <a:moveTo>
                    <a:pt x="5132070" y="5941505"/>
                  </a:moveTo>
                  <a:lnTo>
                    <a:pt x="5171377" y="5865305"/>
                  </a:lnTo>
                  <a:lnTo>
                    <a:pt x="5169535" y="5948426"/>
                  </a:lnTo>
                  <a:lnTo>
                    <a:pt x="5134864" y="6025452"/>
                  </a:lnTo>
                  <a:close/>
                  <a:moveTo>
                    <a:pt x="5135372" y="6039930"/>
                  </a:moveTo>
                  <a:lnTo>
                    <a:pt x="5169154" y="5964746"/>
                  </a:lnTo>
                  <a:lnTo>
                    <a:pt x="5167376" y="6046089"/>
                  </a:lnTo>
                  <a:lnTo>
                    <a:pt x="5138166" y="6122289"/>
                  </a:lnTo>
                  <a:close/>
                  <a:moveTo>
                    <a:pt x="5158740" y="6436487"/>
                  </a:moveTo>
                  <a:lnTo>
                    <a:pt x="5150676" y="6494780"/>
                  </a:lnTo>
                  <a:lnTo>
                    <a:pt x="5148644" y="6433820"/>
                  </a:lnTo>
                  <a:lnTo>
                    <a:pt x="5160074" y="6375845"/>
                  </a:lnTo>
                  <a:close/>
                  <a:moveTo>
                    <a:pt x="5160899" y="6338888"/>
                  </a:moveTo>
                  <a:lnTo>
                    <a:pt x="5147691" y="6405753"/>
                  </a:lnTo>
                  <a:lnTo>
                    <a:pt x="5145342" y="6335332"/>
                  </a:lnTo>
                  <a:lnTo>
                    <a:pt x="5162423" y="6269101"/>
                  </a:lnTo>
                  <a:close/>
                  <a:moveTo>
                    <a:pt x="5163058" y="6241225"/>
                  </a:moveTo>
                  <a:lnTo>
                    <a:pt x="5144580" y="6312853"/>
                  </a:lnTo>
                  <a:lnTo>
                    <a:pt x="5142040" y="6236653"/>
                  </a:lnTo>
                  <a:lnTo>
                    <a:pt x="5164709" y="6165850"/>
                  </a:lnTo>
                  <a:close/>
                  <a:moveTo>
                    <a:pt x="5141405" y="6218047"/>
                  </a:moveTo>
                  <a:lnTo>
                    <a:pt x="5138674" y="6138418"/>
                  </a:lnTo>
                  <a:lnTo>
                    <a:pt x="5166931" y="6064885"/>
                  </a:lnTo>
                  <a:lnTo>
                    <a:pt x="5165218" y="6143689"/>
                  </a:lnTo>
                  <a:close/>
                  <a:moveTo>
                    <a:pt x="5179505" y="6244463"/>
                  </a:moveTo>
                  <a:lnTo>
                    <a:pt x="5168011" y="6302566"/>
                  </a:lnTo>
                  <a:lnTo>
                    <a:pt x="5169344" y="6242114"/>
                  </a:lnTo>
                  <a:lnTo>
                    <a:pt x="5184204" y="6184519"/>
                  </a:lnTo>
                  <a:close/>
                  <a:moveTo>
                    <a:pt x="5169980" y="6214301"/>
                  </a:moveTo>
                  <a:lnTo>
                    <a:pt x="5171504" y="6144451"/>
                  </a:lnTo>
                  <a:lnTo>
                    <a:pt x="5192586" y="6078728"/>
                  </a:lnTo>
                  <a:lnTo>
                    <a:pt x="5187125" y="6147562"/>
                  </a:lnTo>
                  <a:close/>
                  <a:moveTo>
                    <a:pt x="5211255" y="6054471"/>
                  </a:moveTo>
                  <a:lnTo>
                    <a:pt x="5196332" y="6112256"/>
                  </a:lnTo>
                  <a:lnTo>
                    <a:pt x="5201032" y="6052566"/>
                  </a:lnTo>
                  <a:lnTo>
                    <a:pt x="5219319" y="5995416"/>
                  </a:lnTo>
                  <a:close/>
                  <a:moveTo>
                    <a:pt x="5203254" y="6024944"/>
                  </a:moveTo>
                  <a:lnTo>
                    <a:pt x="5208651" y="5956237"/>
                  </a:lnTo>
                  <a:lnTo>
                    <a:pt x="5233670" y="5891086"/>
                  </a:lnTo>
                  <a:lnTo>
                    <a:pt x="5224336" y="5959031"/>
                  </a:lnTo>
                  <a:close/>
                  <a:moveTo>
                    <a:pt x="5254054" y="5866638"/>
                  </a:moveTo>
                  <a:lnTo>
                    <a:pt x="5235702" y="5923788"/>
                  </a:lnTo>
                  <a:lnTo>
                    <a:pt x="5243767" y="5864924"/>
                  </a:lnTo>
                  <a:lnTo>
                    <a:pt x="5265484" y="5808409"/>
                  </a:lnTo>
                  <a:close/>
                  <a:moveTo>
                    <a:pt x="5307711" y="5680964"/>
                  </a:moveTo>
                  <a:lnTo>
                    <a:pt x="5285931" y="5737606"/>
                  </a:lnTo>
                  <a:lnTo>
                    <a:pt x="5297361" y="5679758"/>
                  </a:lnTo>
                  <a:lnTo>
                    <a:pt x="5322761" y="5623941"/>
                  </a:lnTo>
                  <a:close/>
                  <a:moveTo>
                    <a:pt x="5372354" y="5497322"/>
                  </a:moveTo>
                  <a:lnTo>
                    <a:pt x="5346954" y="5553266"/>
                  </a:lnTo>
                  <a:lnTo>
                    <a:pt x="5361623" y="5496497"/>
                  </a:lnTo>
                  <a:lnTo>
                    <a:pt x="5389944" y="5441506"/>
                  </a:lnTo>
                  <a:close/>
                  <a:moveTo>
                    <a:pt x="5447919" y="5315839"/>
                  </a:moveTo>
                  <a:lnTo>
                    <a:pt x="5419471" y="5370957"/>
                  </a:lnTo>
                  <a:lnTo>
                    <a:pt x="5437315" y="5315331"/>
                  </a:lnTo>
                  <a:lnTo>
                    <a:pt x="5469065" y="5261293"/>
                  </a:lnTo>
                  <a:close/>
                  <a:moveTo>
                    <a:pt x="5534469" y="5136515"/>
                  </a:moveTo>
                  <a:lnTo>
                    <a:pt x="5502719" y="5190681"/>
                  </a:lnTo>
                  <a:lnTo>
                    <a:pt x="5523611" y="5136198"/>
                  </a:lnTo>
                  <a:lnTo>
                    <a:pt x="5558282" y="5083239"/>
                  </a:lnTo>
                  <a:close/>
                  <a:moveTo>
                    <a:pt x="5631879" y="4959350"/>
                  </a:moveTo>
                  <a:lnTo>
                    <a:pt x="5597081" y="5012500"/>
                  </a:lnTo>
                  <a:lnTo>
                    <a:pt x="5620956" y="4959414"/>
                  </a:lnTo>
                  <a:lnTo>
                    <a:pt x="5658612" y="4907534"/>
                  </a:lnTo>
                  <a:close/>
                  <a:moveTo>
                    <a:pt x="5740337" y="4784217"/>
                  </a:moveTo>
                  <a:lnTo>
                    <a:pt x="5702237" y="4836224"/>
                  </a:lnTo>
                  <a:lnTo>
                    <a:pt x="5728906" y="4784535"/>
                  </a:lnTo>
                  <a:lnTo>
                    <a:pt x="5769419" y="4733735"/>
                  </a:lnTo>
                  <a:close/>
                  <a:moveTo>
                    <a:pt x="5859781" y="4611180"/>
                  </a:moveTo>
                  <a:lnTo>
                    <a:pt x="5819140" y="4661980"/>
                  </a:lnTo>
                  <a:lnTo>
                    <a:pt x="5848477" y="4611815"/>
                  </a:lnTo>
                  <a:lnTo>
                    <a:pt x="5891720" y="4562412"/>
                  </a:lnTo>
                  <a:close/>
                  <a:moveTo>
                    <a:pt x="5990145" y="4440238"/>
                  </a:moveTo>
                  <a:lnTo>
                    <a:pt x="5946839" y="4489768"/>
                  </a:lnTo>
                  <a:lnTo>
                    <a:pt x="5978589" y="4441063"/>
                  </a:lnTo>
                  <a:lnTo>
                    <a:pt x="6024372" y="4392994"/>
                  </a:lnTo>
                  <a:close/>
                  <a:moveTo>
                    <a:pt x="6131497" y="4271391"/>
                  </a:moveTo>
                  <a:lnTo>
                    <a:pt x="6085650" y="4319588"/>
                  </a:lnTo>
                  <a:lnTo>
                    <a:pt x="6119876" y="4272471"/>
                  </a:lnTo>
                  <a:lnTo>
                    <a:pt x="6168009" y="4225798"/>
                  </a:lnTo>
                  <a:close/>
                  <a:moveTo>
                    <a:pt x="6283897" y="4104703"/>
                  </a:moveTo>
                  <a:lnTo>
                    <a:pt x="6235700" y="4151440"/>
                  </a:lnTo>
                  <a:lnTo>
                    <a:pt x="6272086" y="4105974"/>
                  </a:lnTo>
                  <a:lnTo>
                    <a:pt x="6322314" y="4060762"/>
                  </a:lnTo>
                  <a:close/>
                  <a:moveTo>
                    <a:pt x="6447156" y="3940175"/>
                  </a:moveTo>
                  <a:lnTo>
                    <a:pt x="6396736" y="3985387"/>
                  </a:lnTo>
                  <a:lnTo>
                    <a:pt x="6435154" y="3941572"/>
                  </a:lnTo>
                  <a:lnTo>
                    <a:pt x="6487351" y="3897884"/>
                  </a:lnTo>
                  <a:close/>
                  <a:moveTo>
                    <a:pt x="6621463" y="3777615"/>
                  </a:moveTo>
                  <a:lnTo>
                    <a:pt x="6569075" y="3821366"/>
                  </a:lnTo>
                  <a:lnTo>
                    <a:pt x="6609270" y="3779203"/>
                  </a:lnTo>
                  <a:lnTo>
                    <a:pt x="6663309" y="3737039"/>
                  </a:lnTo>
                  <a:close/>
                  <a:moveTo>
                    <a:pt x="6806629" y="3617278"/>
                  </a:moveTo>
                  <a:lnTo>
                    <a:pt x="6752527" y="3659441"/>
                  </a:lnTo>
                  <a:lnTo>
                    <a:pt x="6794246" y="3618992"/>
                  </a:lnTo>
                  <a:lnTo>
                    <a:pt x="6849872" y="3578416"/>
                  </a:lnTo>
                  <a:close/>
                  <a:moveTo>
                    <a:pt x="7002463" y="3458972"/>
                  </a:moveTo>
                  <a:lnTo>
                    <a:pt x="6946773" y="3499612"/>
                  </a:lnTo>
                  <a:lnTo>
                    <a:pt x="6989763" y="3460750"/>
                  </a:lnTo>
                  <a:lnTo>
                    <a:pt x="7046913" y="3421761"/>
                  </a:lnTo>
                  <a:close/>
                  <a:moveTo>
                    <a:pt x="7209473" y="3302889"/>
                  </a:moveTo>
                  <a:lnTo>
                    <a:pt x="7152323" y="3341941"/>
                  </a:lnTo>
                  <a:lnTo>
                    <a:pt x="7196773" y="3304858"/>
                  </a:lnTo>
                  <a:lnTo>
                    <a:pt x="7254812" y="3267520"/>
                  </a:lnTo>
                  <a:close/>
                  <a:moveTo>
                    <a:pt x="7310247" y="3224340"/>
                  </a:moveTo>
                  <a:lnTo>
                    <a:pt x="7236079" y="3272028"/>
                  </a:lnTo>
                  <a:lnTo>
                    <a:pt x="7292086" y="3225292"/>
                  </a:lnTo>
                  <a:lnTo>
                    <a:pt x="7368286" y="3179064"/>
                  </a:lnTo>
                  <a:close/>
                  <a:moveTo>
                    <a:pt x="7427913" y="3148902"/>
                  </a:moveTo>
                  <a:lnTo>
                    <a:pt x="7369810" y="3186303"/>
                  </a:lnTo>
                  <a:lnTo>
                    <a:pt x="7415086" y="3150934"/>
                  </a:lnTo>
                  <a:lnTo>
                    <a:pt x="7474077" y="3115247"/>
                  </a:lnTo>
                  <a:close/>
                  <a:moveTo>
                    <a:pt x="7534212" y="3071368"/>
                  </a:moveTo>
                  <a:lnTo>
                    <a:pt x="7458012" y="3117596"/>
                  </a:lnTo>
                  <a:lnTo>
                    <a:pt x="7515987" y="3072384"/>
                  </a:lnTo>
                  <a:lnTo>
                    <a:pt x="7594156" y="3027934"/>
                  </a:lnTo>
                  <a:close/>
                  <a:moveTo>
                    <a:pt x="7656513" y="2997200"/>
                  </a:moveTo>
                  <a:lnTo>
                    <a:pt x="7597457" y="3033014"/>
                  </a:lnTo>
                  <a:lnTo>
                    <a:pt x="7643495" y="2999359"/>
                  </a:lnTo>
                  <a:lnTo>
                    <a:pt x="7703122" y="2965260"/>
                  </a:lnTo>
                  <a:close/>
                  <a:moveTo>
                    <a:pt x="7768209" y="2921000"/>
                  </a:moveTo>
                  <a:lnTo>
                    <a:pt x="7690041" y="2965450"/>
                  </a:lnTo>
                  <a:lnTo>
                    <a:pt x="7749857" y="2921826"/>
                  </a:lnTo>
                  <a:lnTo>
                    <a:pt x="7829868" y="2878582"/>
                  </a:lnTo>
                  <a:close/>
                  <a:moveTo>
                    <a:pt x="7896352" y="2847658"/>
                  </a:moveTo>
                  <a:lnTo>
                    <a:pt x="7836662" y="2881884"/>
                  </a:lnTo>
                  <a:lnTo>
                    <a:pt x="7883271" y="2850134"/>
                  </a:lnTo>
                  <a:lnTo>
                    <a:pt x="7943406" y="2817622"/>
                  </a:lnTo>
                  <a:close/>
                  <a:moveTo>
                    <a:pt x="8013573" y="2772283"/>
                  </a:moveTo>
                  <a:lnTo>
                    <a:pt x="7933500" y="2815590"/>
                  </a:lnTo>
                  <a:lnTo>
                    <a:pt x="7994904" y="2773490"/>
                  </a:lnTo>
                  <a:lnTo>
                    <a:pt x="8076629" y="2731707"/>
                  </a:lnTo>
                  <a:close/>
                  <a:moveTo>
                    <a:pt x="8146923" y="2700020"/>
                  </a:moveTo>
                  <a:lnTo>
                    <a:pt x="8086852" y="2732532"/>
                  </a:lnTo>
                  <a:lnTo>
                    <a:pt x="8133779" y="2702306"/>
                  </a:lnTo>
                  <a:lnTo>
                    <a:pt x="8194040" y="2671445"/>
                  </a:lnTo>
                  <a:close/>
                </a:path>
              </a:pathLst>
            </a:custGeom>
            <a:solidFill>
              <a:schemeClr val="bg1">
                <a:alpha val="66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FDEE7EA-6947-4C34-9E78-8FE35E287F9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195" y="128270"/>
            <a:ext cx="2458720" cy="650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0"/>
            <a:ext cx="12192635" cy="6864350"/>
            <a:chOff x="0" y="0"/>
            <a:chExt cx="19201" cy="10810"/>
          </a:xfrm>
        </p:grpSpPr>
        <p:pic>
          <p:nvPicPr>
            <p:cNvPr id="7" name="图片 6" descr="5_5e1fe2cb-7993-45f7-9699-014e663d4291"/>
            <p:cNvPicPr>
              <a:picLocks noChangeAspect="1"/>
            </p:cNvPicPr>
            <p:nvPr userDrawn="1"/>
          </p:nvPicPr>
          <p:blipFill>
            <a:blip r:embed="rId7">
              <a:grayscl/>
              <a:lum bright="30000"/>
            </a:blip>
            <a:srcRect b="15560"/>
            <a:stretch>
              <a:fillRect/>
            </a:stretch>
          </p:blipFill>
          <p:spPr>
            <a:xfrm flipH="1">
              <a:off x="0" y="0"/>
              <a:ext cx="19201" cy="10810"/>
            </a:xfrm>
            <a:prstGeom prst="rect">
              <a:avLst/>
            </a:prstGeom>
          </p:spPr>
        </p:pic>
        <p:sp>
          <p:nvSpPr>
            <p:cNvPr id="33" name="矩形 32"/>
            <p:cNvSpPr/>
            <p:nvPr userDrawn="1"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/>
            <p:cNvCxnSpPr/>
            <p:nvPr userDrawn="1"/>
          </p:nvCxnSpPr>
          <p:spPr>
            <a:xfrm>
              <a:off x="6291" y="1298"/>
              <a:ext cx="6618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32524"/>
                  </a:gs>
                  <a:gs pos="99000">
                    <a:srgbClr val="2C2C2C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图片 34" descr="图片4"/>
            <p:cNvPicPr>
              <a:picLocks noChangeAspect="1"/>
            </p:cNvPicPr>
            <p:nvPr userDrawn="1"/>
          </p:nvPicPr>
          <p:blipFill>
            <a:blip r:embed="rId8"/>
            <a:srcRect l="38577" t="20194" r="29890" b="32676"/>
            <a:stretch>
              <a:fillRect/>
            </a:stretch>
          </p:blipFill>
          <p:spPr>
            <a:xfrm rot="5400000">
              <a:off x="17055" y="7869"/>
              <a:ext cx="1539" cy="1672"/>
            </a:xfrm>
            <a:prstGeom prst="rect">
              <a:avLst/>
            </a:prstGeom>
          </p:spPr>
        </p:pic>
        <p:grpSp>
          <p:nvGrpSpPr>
            <p:cNvPr id="43" name="组合 42"/>
            <p:cNvGrpSpPr/>
            <p:nvPr userDrawn="1"/>
          </p:nvGrpSpPr>
          <p:grpSpPr>
            <a:xfrm>
              <a:off x="10474" y="8187"/>
              <a:ext cx="8702" cy="1307"/>
              <a:chOff x="9947" y="7698"/>
              <a:chExt cx="9156" cy="1375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14736" y="8969"/>
                <a:ext cx="3852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32524"/>
                    </a:gs>
                    <a:gs pos="99000">
                      <a:srgbClr val="2C2C2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9947" y="8481"/>
                <a:ext cx="9156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32524"/>
                    </a:gs>
                    <a:gs pos="99000">
                      <a:srgbClr val="2C2C2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平行四边形 37"/>
              <p:cNvSpPr/>
              <p:nvPr/>
            </p:nvSpPr>
            <p:spPr>
              <a:xfrm>
                <a:off x="12214" y="8291"/>
                <a:ext cx="1148" cy="381"/>
              </a:xfrm>
              <a:prstGeom prst="parallelogram">
                <a:avLst>
                  <a:gd name="adj" fmla="val 69728"/>
                </a:avLst>
              </a:prstGeom>
              <a:solidFill>
                <a:srgbClr val="BF9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平行四边形 38"/>
              <p:cNvSpPr/>
              <p:nvPr/>
            </p:nvSpPr>
            <p:spPr>
              <a:xfrm>
                <a:off x="17003" y="8863"/>
                <a:ext cx="636" cy="211"/>
              </a:xfrm>
              <a:prstGeom prst="parallelogram">
                <a:avLst>
                  <a:gd name="adj" fmla="val 69728"/>
                </a:avLst>
              </a:prstGeom>
              <a:solidFill>
                <a:schemeClr val="bg1">
                  <a:lumMod val="50000"/>
                  <a:alpha val="8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平行四边形 39"/>
              <p:cNvSpPr/>
              <p:nvPr/>
            </p:nvSpPr>
            <p:spPr>
              <a:xfrm>
                <a:off x="15178" y="7873"/>
                <a:ext cx="935" cy="310"/>
              </a:xfrm>
              <a:prstGeom prst="parallelogram">
                <a:avLst>
                  <a:gd name="adj" fmla="val 69728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平行四边形 41"/>
              <p:cNvSpPr/>
              <p:nvPr/>
            </p:nvSpPr>
            <p:spPr>
              <a:xfrm>
                <a:off x="18060" y="7698"/>
                <a:ext cx="528" cy="175"/>
              </a:xfrm>
              <a:prstGeom prst="parallelogram">
                <a:avLst>
                  <a:gd name="adj" fmla="val 69728"/>
                </a:avLst>
              </a:prstGeom>
              <a:solidFill>
                <a:srgbClr val="E0B07E">
                  <a:alpha val="43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F5A5A83-276C-46CD-99EB-3A85906CC83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195" y="128270"/>
            <a:ext cx="2458720" cy="650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-2298700" y="0"/>
            <a:ext cx="14491335" cy="8943975"/>
            <a:chOff x="-3620" y="0"/>
            <a:chExt cx="22821" cy="14085"/>
          </a:xfrm>
        </p:grpSpPr>
        <p:pic>
          <p:nvPicPr>
            <p:cNvPr id="9" name="图片 8" descr="5_5e1fe2cb-7993-45f7-9699-014e663d4291"/>
            <p:cNvPicPr>
              <a:picLocks noChangeAspect="1"/>
            </p:cNvPicPr>
            <p:nvPr userDrawn="1"/>
          </p:nvPicPr>
          <p:blipFill>
            <a:blip r:embed="rId7">
              <a:grayscl/>
              <a:lum bright="30000"/>
            </a:blip>
            <a:srcRect b="15560"/>
            <a:stretch>
              <a:fillRect/>
            </a:stretch>
          </p:blipFill>
          <p:spPr>
            <a:xfrm flipH="1">
              <a:off x="0" y="0"/>
              <a:ext cx="19201" cy="10810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0" y="0"/>
              <a:ext cx="19200" cy="10855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图片 43" descr="图片2"/>
            <p:cNvPicPr>
              <a:picLocks noChangeAspect="1"/>
            </p:cNvPicPr>
            <p:nvPr userDrawn="1"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 rot="12900000" flipV="1">
              <a:off x="-3620" y="3285"/>
              <a:ext cx="14861" cy="10800"/>
            </a:xfrm>
            <a:prstGeom prst="rect">
              <a:avLst/>
            </a:prstGeom>
          </p:spPr>
        </p:pic>
        <p:cxnSp>
          <p:nvCxnSpPr>
            <p:cNvPr id="11" name="稻壳儿榴莲果果"/>
            <p:cNvCxnSpPr/>
            <p:nvPr userDrawn="1"/>
          </p:nvCxnSpPr>
          <p:spPr>
            <a:xfrm>
              <a:off x="4461" y="0"/>
              <a:ext cx="0" cy="6465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headEnd type="none"/>
              <a:tailEnd type="oval"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 userDrawn="1"/>
          </p:nvGrpSpPr>
          <p:grpSpPr>
            <a:xfrm>
              <a:off x="7045" y="2241"/>
              <a:ext cx="9140" cy="6910"/>
              <a:chOff x="7045" y="2241"/>
              <a:chExt cx="9140" cy="6910"/>
            </a:xfrm>
          </p:grpSpPr>
          <p:sp>
            <p:nvSpPr>
              <p:cNvPr id="58" name="稻壳儿榴莲果果"/>
              <p:cNvSpPr/>
              <p:nvPr/>
            </p:nvSpPr>
            <p:spPr>
              <a:xfrm>
                <a:off x="7045" y="2241"/>
                <a:ext cx="9140" cy="1467"/>
              </a:xfrm>
              <a:prstGeom prst="parallelogram">
                <a:avLst>
                  <a:gd name="adj" fmla="val 0"/>
                </a:avLst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7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稻壳儿榴莲果果"/>
              <p:cNvSpPr/>
              <p:nvPr/>
            </p:nvSpPr>
            <p:spPr>
              <a:xfrm>
                <a:off x="7045" y="4056"/>
                <a:ext cx="9140" cy="1467"/>
              </a:xfrm>
              <a:prstGeom prst="parallelogram">
                <a:avLst>
                  <a:gd name="adj" fmla="val 0"/>
                </a:avLst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7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稻壳儿榴莲果果"/>
              <p:cNvSpPr/>
              <p:nvPr/>
            </p:nvSpPr>
            <p:spPr>
              <a:xfrm>
                <a:off x="7045" y="5870"/>
                <a:ext cx="9140" cy="1467"/>
              </a:xfrm>
              <a:prstGeom prst="parallelogram">
                <a:avLst>
                  <a:gd name="adj" fmla="val 0"/>
                </a:avLst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7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稻壳儿榴莲果果"/>
              <p:cNvSpPr/>
              <p:nvPr/>
            </p:nvSpPr>
            <p:spPr>
              <a:xfrm>
                <a:off x="7045" y="7685"/>
                <a:ext cx="9140" cy="1467"/>
              </a:xfrm>
              <a:prstGeom prst="parallelogram">
                <a:avLst>
                  <a:gd name="adj" fmla="val 0"/>
                </a:avLst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7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1" name="图片 40" descr="图片3"/>
            <p:cNvPicPr>
              <a:picLocks noChangeAspect="1"/>
            </p:cNvPicPr>
            <p:nvPr userDrawn="1"/>
          </p:nvPicPr>
          <p:blipFill>
            <a:blip r:embed="rId9"/>
            <a:srcRect l="33437" t="22167" r="31858" b="30694"/>
            <a:stretch>
              <a:fillRect/>
            </a:stretch>
          </p:blipFill>
          <p:spPr>
            <a:xfrm flipH="1" flipV="1">
              <a:off x="15618" y="8507"/>
              <a:ext cx="1682" cy="1661"/>
            </a:xfrm>
            <a:prstGeom prst="rect">
              <a:avLst/>
            </a:prstGeom>
          </p:spPr>
        </p:pic>
        <p:sp>
          <p:nvSpPr>
            <p:cNvPr id="14" name="Google Shape;453;p23"/>
            <p:cNvSpPr/>
            <p:nvPr userDrawn="1"/>
          </p:nvSpPr>
          <p:spPr>
            <a:xfrm flipH="1">
              <a:off x="16200" y="8966"/>
              <a:ext cx="3000" cy="1834"/>
            </a:xfrm>
            <a:custGeom>
              <a:avLst/>
              <a:gdLst/>
              <a:ahLst/>
              <a:cxnLst/>
              <a:rect l="l" t="t" r="r" b="b"/>
              <a:pathLst>
                <a:path w="72348" h="40244" extrusionOk="0">
                  <a:moveTo>
                    <a:pt x="0" y="4522"/>
                  </a:moveTo>
                  <a:lnTo>
                    <a:pt x="40244" y="0"/>
                  </a:lnTo>
                  <a:lnTo>
                    <a:pt x="72348" y="40244"/>
                  </a:lnTo>
                </a:path>
              </a:pathLst>
            </a:custGeom>
            <a:noFill/>
            <a:ln w="0" cap="flat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1665" y="608330"/>
            <a:ext cx="10968990" cy="705485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1665" y="1490345"/>
            <a:ext cx="10968990" cy="4759325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29405" y="6314440"/>
            <a:ext cx="3959860" cy="31686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BC82F0C-BF40-4071-8D3D-59BA9D6C756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195" y="128270"/>
            <a:ext cx="2458720" cy="650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_5b4313a9-6045-473e-bab7-917f838f2c48"/>
          <p:cNvPicPr>
            <a:picLocks noChangeAspect="1"/>
          </p:cNvPicPr>
          <p:nvPr userDrawn="1"/>
        </p:nvPicPr>
        <p:blipFill>
          <a:blip r:embed="rId7">
            <a:grayscl/>
          </a:blip>
          <a:srcRect b="15530"/>
          <a:stretch>
            <a:fillRect/>
          </a:stretch>
        </p:blipFill>
        <p:spPr>
          <a:xfrm>
            <a:off x="0" y="0"/>
            <a:ext cx="12192000" cy="6962775"/>
          </a:xfrm>
          <a:prstGeom prst="rect">
            <a:avLst/>
          </a:prstGeom>
        </p:spPr>
      </p:pic>
      <p:grpSp>
        <p:nvGrpSpPr>
          <p:cNvPr id="80" name="组合 79"/>
          <p:cNvGrpSpPr/>
          <p:nvPr userDrawn="1"/>
        </p:nvGrpSpPr>
        <p:grpSpPr>
          <a:xfrm>
            <a:off x="0" y="0"/>
            <a:ext cx="12192000" cy="6934200"/>
            <a:chOff x="0" y="0"/>
            <a:chExt cx="19200" cy="10920"/>
          </a:xfrm>
        </p:grpSpPr>
        <p:sp>
          <p:nvSpPr>
            <p:cNvPr id="55" name="矩形 54"/>
            <p:cNvSpPr/>
            <p:nvPr userDrawn="1"/>
          </p:nvSpPr>
          <p:spPr>
            <a:xfrm>
              <a:off x="0" y="0"/>
              <a:ext cx="19200" cy="109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连接符 56"/>
            <p:cNvCxnSpPr/>
            <p:nvPr userDrawn="1"/>
          </p:nvCxnSpPr>
          <p:spPr>
            <a:xfrm>
              <a:off x="12340" y="4962"/>
              <a:ext cx="3422" cy="2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B2D2C"/>
                  </a:gs>
                  <a:gs pos="99000">
                    <a:srgbClr val="090D0E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oogle Shape;149;p5"/>
            <p:cNvGrpSpPr/>
            <p:nvPr userDrawn="1"/>
          </p:nvGrpSpPr>
          <p:grpSpPr>
            <a:xfrm>
              <a:off x="301" y="291"/>
              <a:ext cx="706" cy="1629"/>
              <a:chOff x="6656382" y="-78921"/>
              <a:chExt cx="627300" cy="1446850"/>
            </a:xfrm>
            <a:solidFill>
              <a:srgbClr val="E0B07E">
                <a:alpha val="65000"/>
              </a:srgbClr>
            </a:solidFill>
          </p:grpSpPr>
          <p:sp>
            <p:nvSpPr>
              <p:cNvPr id="59" name="Google Shape;150;p5"/>
              <p:cNvSpPr/>
              <p:nvPr/>
            </p:nvSpPr>
            <p:spPr>
              <a:xfrm>
                <a:off x="6656382" y="-78921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51;p5"/>
              <p:cNvSpPr/>
              <p:nvPr/>
            </p:nvSpPr>
            <p:spPr>
              <a:xfrm>
                <a:off x="6938982" y="-78921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52;p5"/>
              <p:cNvSpPr/>
              <p:nvPr/>
            </p:nvSpPr>
            <p:spPr>
              <a:xfrm>
                <a:off x="7221582" y="-78921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53;p5"/>
              <p:cNvSpPr/>
              <p:nvPr/>
            </p:nvSpPr>
            <p:spPr>
              <a:xfrm>
                <a:off x="6656382" y="19802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54;p5"/>
              <p:cNvSpPr/>
              <p:nvPr/>
            </p:nvSpPr>
            <p:spPr>
              <a:xfrm>
                <a:off x="6938982" y="19802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55;p5"/>
              <p:cNvSpPr/>
              <p:nvPr/>
            </p:nvSpPr>
            <p:spPr>
              <a:xfrm>
                <a:off x="7221582" y="19802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56;p5"/>
              <p:cNvSpPr/>
              <p:nvPr/>
            </p:nvSpPr>
            <p:spPr>
              <a:xfrm>
                <a:off x="6656382" y="47497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57;p5"/>
              <p:cNvSpPr/>
              <p:nvPr/>
            </p:nvSpPr>
            <p:spPr>
              <a:xfrm>
                <a:off x="6938982" y="47497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58;p5"/>
              <p:cNvSpPr/>
              <p:nvPr/>
            </p:nvSpPr>
            <p:spPr>
              <a:xfrm>
                <a:off x="7221582" y="47497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59;p5"/>
              <p:cNvSpPr/>
              <p:nvPr/>
            </p:nvSpPr>
            <p:spPr>
              <a:xfrm>
                <a:off x="6656382" y="75192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60;p5"/>
              <p:cNvSpPr/>
              <p:nvPr/>
            </p:nvSpPr>
            <p:spPr>
              <a:xfrm>
                <a:off x="6938982" y="75192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61;p5"/>
              <p:cNvSpPr/>
              <p:nvPr/>
            </p:nvSpPr>
            <p:spPr>
              <a:xfrm>
                <a:off x="7221582" y="75192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62;p5"/>
              <p:cNvSpPr/>
              <p:nvPr/>
            </p:nvSpPr>
            <p:spPr>
              <a:xfrm>
                <a:off x="6656382" y="102887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63;p5"/>
              <p:cNvSpPr/>
              <p:nvPr/>
            </p:nvSpPr>
            <p:spPr>
              <a:xfrm>
                <a:off x="6938982" y="102887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64;p5"/>
              <p:cNvSpPr/>
              <p:nvPr/>
            </p:nvSpPr>
            <p:spPr>
              <a:xfrm>
                <a:off x="7221582" y="102887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65;p5"/>
              <p:cNvSpPr/>
              <p:nvPr/>
            </p:nvSpPr>
            <p:spPr>
              <a:xfrm>
                <a:off x="6656382" y="130582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66;p5"/>
              <p:cNvSpPr/>
              <p:nvPr/>
            </p:nvSpPr>
            <p:spPr>
              <a:xfrm>
                <a:off x="6938982" y="130582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67;p5"/>
              <p:cNvSpPr/>
              <p:nvPr/>
            </p:nvSpPr>
            <p:spPr>
              <a:xfrm>
                <a:off x="7221582" y="1305829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8" name="Google Shape;10;p2"/>
          <p:cNvSpPr/>
          <p:nvPr userDrawn="1"/>
        </p:nvSpPr>
        <p:spPr>
          <a:xfrm flipH="1">
            <a:off x="0" y="3438525"/>
            <a:ext cx="12247245" cy="34194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chemeClr val="bg1">
              <a:alpha val="76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EB58BF1C-ECF6-4DFE-880B-FC16C1F0000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195" y="128270"/>
            <a:ext cx="2458720" cy="650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_5b4313a9-6045-473e-bab7-917f838f2c48"/>
          <p:cNvPicPr>
            <a:picLocks noChangeAspect="1"/>
          </p:cNvPicPr>
          <p:nvPr userDrawn="1"/>
        </p:nvPicPr>
        <p:blipFill>
          <a:blip r:embed="rId7">
            <a:grayscl/>
          </a:blip>
          <a:srcRect b="16640"/>
          <a:stretch>
            <a:fillRect/>
          </a:stretch>
        </p:blipFill>
        <p:spPr>
          <a:xfrm>
            <a:off x="0" y="0"/>
            <a:ext cx="12192000" cy="6871335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-712470" y="-1010285"/>
            <a:ext cx="12904470" cy="7868285"/>
            <a:chOff x="-1122" y="-1570"/>
            <a:chExt cx="20322" cy="12391"/>
          </a:xfrm>
        </p:grpSpPr>
        <p:sp>
          <p:nvSpPr>
            <p:cNvPr id="33" name="矩形 32"/>
            <p:cNvSpPr/>
            <p:nvPr userDrawn="1"/>
          </p:nvSpPr>
          <p:spPr>
            <a:xfrm>
              <a:off x="0" y="0"/>
              <a:ext cx="19200" cy="10821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片 42" descr="图片2"/>
            <p:cNvPicPr>
              <a:picLocks noChangeAspect="1"/>
            </p:cNvPicPr>
            <p:nvPr userDrawn="1"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 rot="8340000">
              <a:off x="-1122" y="-1570"/>
              <a:ext cx="13373" cy="9721"/>
            </a:xfrm>
            <a:prstGeom prst="rect">
              <a:avLst/>
            </a:prstGeom>
          </p:spPr>
        </p:pic>
        <p:sp>
          <p:nvSpPr>
            <p:cNvPr id="66" name="Google Shape;72;p2"/>
            <p:cNvSpPr/>
            <p:nvPr userDrawn="1"/>
          </p:nvSpPr>
          <p:spPr>
            <a:xfrm>
              <a:off x="19" y="0"/>
              <a:ext cx="18608" cy="10443"/>
            </a:xfrm>
            <a:custGeom>
              <a:avLst/>
              <a:gdLst/>
              <a:ahLst/>
              <a:cxnLst/>
              <a:rect l="l" t="t" r="r" b="b"/>
              <a:pathLst>
                <a:path w="373045" h="209810" extrusionOk="0">
                  <a:moveTo>
                    <a:pt x="0" y="82749"/>
                  </a:moveTo>
                  <a:lnTo>
                    <a:pt x="107166" y="209810"/>
                  </a:lnTo>
                  <a:lnTo>
                    <a:pt x="373045" y="101288"/>
                  </a:lnTo>
                  <a:lnTo>
                    <a:pt x="328280" y="0"/>
                  </a:lnTo>
                </a:path>
              </a:pathLst>
            </a:custGeom>
            <a:noFill/>
            <a:ln w="3175" cap="flat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80000"/>
                </a:prstClr>
              </a:outerShdw>
            </a:effectLst>
          </p:spPr>
        </p:sp>
        <p:grpSp>
          <p:nvGrpSpPr>
            <p:cNvPr id="87" name="组合 86"/>
            <p:cNvGrpSpPr/>
            <p:nvPr userDrawn="1"/>
          </p:nvGrpSpPr>
          <p:grpSpPr>
            <a:xfrm>
              <a:off x="12032" y="8314"/>
              <a:ext cx="6898" cy="865"/>
              <a:chOff x="12032" y="8314"/>
              <a:chExt cx="6898" cy="865"/>
            </a:xfrm>
          </p:grpSpPr>
          <p:cxnSp>
            <p:nvCxnSpPr>
              <p:cNvPr id="88" name="直接连接符 87"/>
              <p:cNvCxnSpPr/>
              <p:nvPr/>
            </p:nvCxnSpPr>
            <p:spPr>
              <a:xfrm>
                <a:off x="14681" y="9050"/>
                <a:ext cx="3945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32524"/>
                    </a:gs>
                    <a:gs pos="99000">
                      <a:srgbClr val="2C2C2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12032" y="8839"/>
                <a:ext cx="6594" cy="0"/>
              </a:xfrm>
              <a:prstGeom prst="line">
                <a:avLst/>
              </a:prstGeom>
              <a:ln>
                <a:gradFill flip="none" rotWithShape="1"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232524"/>
                    </a:gs>
                    <a:gs pos="99000">
                      <a:srgbClr val="2C2C2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平行四边形 79"/>
              <p:cNvSpPr/>
              <p:nvPr/>
            </p:nvSpPr>
            <p:spPr>
              <a:xfrm>
                <a:off x="13663" y="8627"/>
                <a:ext cx="857" cy="261"/>
              </a:xfrm>
              <a:prstGeom prst="parallelogram">
                <a:avLst>
                  <a:gd name="adj" fmla="val 69728"/>
                </a:avLst>
              </a:prstGeom>
              <a:solidFill>
                <a:srgbClr val="A77E0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平行四边形 80"/>
              <p:cNvSpPr/>
              <p:nvPr/>
            </p:nvSpPr>
            <p:spPr>
              <a:xfrm>
                <a:off x="17636" y="8968"/>
                <a:ext cx="693" cy="211"/>
              </a:xfrm>
              <a:prstGeom prst="parallelogram">
                <a:avLst>
                  <a:gd name="adj" fmla="val 69728"/>
                </a:avLst>
              </a:prstGeom>
              <a:solidFill>
                <a:schemeClr val="bg1">
                  <a:lumMod val="50000"/>
                  <a:alpha val="9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平行四边形 81"/>
              <p:cNvSpPr/>
              <p:nvPr/>
            </p:nvSpPr>
            <p:spPr>
              <a:xfrm>
                <a:off x="16394" y="8314"/>
                <a:ext cx="1019" cy="310"/>
              </a:xfrm>
              <a:prstGeom prst="parallelogram">
                <a:avLst>
                  <a:gd name="adj" fmla="val 69728"/>
                </a:avLst>
              </a:prstGeom>
              <a:solidFill>
                <a:schemeClr val="bg1">
                  <a:lumMod val="65000"/>
                  <a:alpha val="91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" name="直接连接符 82"/>
              <p:cNvCxnSpPr/>
              <p:nvPr/>
            </p:nvCxnSpPr>
            <p:spPr>
              <a:xfrm flipH="1">
                <a:off x="15256" y="9027"/>
                <a:ext cx="3674" cy="23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7DB0F2F-7B95-4DC2-BF94-5CBFDE23417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195" y="128270"/>
            <a:ext cx="2458720" cy="650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79250" y="635"/>
            <a:ext cx="12348085" cy="6920230"/>
            <a:chOff x="-125" y="1"/>
            <a:chExt cx="19446" cy="10898"/>
          </a:xfrm>
        </p:grpSpPr>
        <p:pic>
          <p:nvPicPr>
            <p:cNvPr id="42" name="图片 41" descr="5_5b5dd265-5f0e-42cd-8b32-f661d5b3f594"/>
            <p:cNvPicPr>
              <a:picLocks noChangeAspect="1"/>
            </p:cNvPicPr>
            <p:nvPr userDrawn="1"/>
          </p:nvPicPr>
          <p:blipFill>
            <a:blip r:embed="rId6">
              <a:grayscl/>
              <a:lum bright="-6000"/>
            </a:blip>
            <a:srcRect b="18495"/>
            <a:stretch>
              <a:fillRect/>
            </a:stretch>
          </p:blipFill>
          <p:spPr>
            <a:xfrm>
              <a:off x="0" y="1"/>
              <a:ext cx="19250" cy="10898"/>
            </a:xfrm>
            <a:prstGeom prst="rect">
              <a:avLst/>
            </a:prstGeom>
          </p:spPr>
        </p:pic>
        <p:sp>
          <p:nvSpPr>
            <p:cNvPr id="44" name="矩形 43"/>
            <p:cNvSpPr/>
            <p:nvPr userDrawn="1"/>
          </p:nvSpPr>
          <p:spPr>
            <a:xfrm>
              <a:off x="25" y="48"/>
              <a:ext cx="19200" cy="10804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 descr="图片1"/>
            <p:cNvPicPr>
              <a:picLocks noChangeAspect="1"/>
            </p:cNvPicPr>
            <p:nvPr userDrawn="1"/>
          </p:nvPicPr>
          <p:blipFill>
            <a:blip r:embed="rId7">
              <a:alphaModFix amt="60000"/>
            </a:blip>
            <a:stretch>
              <a:fillRect/>
            </a:stretch>
          </p:blipFill>
          <p:spPr>
            <a:xfrm>
              <a:off x="1087" y="611"/>
              <a:ext cx="17024" cy="9577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45" name="矩形 44"/>
            <p:cNvSpPr/>
            <p:nvPr userDrawn="1"/>
          </p:nvSpPr>
          <p:spPr>
            <a:xfrm>
              <a:off x="1087" y="611"/>
              <a:ext cx="17025" cy="9577"/>
            </a:xfrm>
            <a:prstGeom prst="rect">
              <a:avLst/>
            </a:prstGeom>
            <a:noFill/>
            <a:ln w="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/>
            <p:nvPr userDrawn="1"/>
          </p:nvPicPr>
          <p:blipFill rotWithShape="1">
            <a:blip r:embed="rId8">
              <a:grayscl/>
            </a:blip>
            <a:srcRect t="40538" r="73552" b="21454"/>
            <a:stretch>
              <a:fillRect/>
            </a:stretch>
          </p:blipFill>
          <p:spPr>
            <a:xfrm>
              <a:off x="425" y="7226"/>
              <a:ext cx="710" cy="2962"/>
            </a:xfrm>
            <a:prstGeom prst="rect">
              <a:avLst/>
            </a:prstGeom>
          </p:spPr>
        </p:pic>
        <p:grpSp>
          <p:nvGrpSpPr>
            <p:cNvPr id="10" name="Google Shape;11;p2"/>
            <p:cNvGrpSpPr/>
            <p:nvPr userDrawn="1"/>
          </p:nvGrpSpPr>
          <p:grpSpPr>
            <a:xfrm>
              <a:off x="16673" y="433"/>
              <a:ext cx="1810" cy="1006"/>
              <a:chOff x="310975" y="334050"/>
              <a:chExt cx="2605500" cy="1446850"/>
            </a:xfrm>
            <a:solidFill>
              <a:srgbClr val="BD8E3B">
                <a:alpha val="65000"/>
              </a:srgbClr>
            </a:solidFill>
          </p:grpSpPr>
          <p:sp>
            <p:nvSpPr>
              <p:cNvPr id="29" name="Google Shape;12;p2"/>
              <p:cNvSpPr/>
              <p:nvPr/>
            </p:nvSpPr>
            <p:spPr>
              <a:xfrm>
                <a:off x="310975" y="3340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3;p2"/>
              <p:cNvSpPr/>
              <p:nvPr/>
            </p:nvSpPr>
            <p:spPr>
              <a:xfrm>
                <a:off x="593575" y="3340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;p2"/>
              <p:cNvSpPr/>
              <p:nvPr/>
            </p:nvSpPr>
            <p:spPr>
              <a:xfrm>
                <a:off x="876175" y="3340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5;p2"/>
              <p:cNvSpPr/>
              <p:nvPr/>
            </p:nvSpPr>
            <p:spPr>
              <a:xfrm>
                <a:off x="1158775" y="3340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;p2"/>
              <p:cNvSpPr/>
              <p:nvPr/>
            </p:nvSpPr>
            <p:spPr>
              <a:xfrm>
                <a:off x="1441375" y="3340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;p2"/>
              <p:cNvSpPr/>
              <p:nvPr/>
            </p:nvSpPr>
            <p:spPr>
              <a:xfrm>
                <a:off x="1723975" y="3340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8;p2"/>
              <p:cNvSpPr/>
              <p:nvPr/>
            </p:nvSpPr>
            <p:spPr>
              <a:xfrm>
                <a:off x="2006575" y="3340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9;p2"/>
              <p:cNvSpPr/>
              <p:nvPr/>
            </p:nvSpPr>
            <p:spPr>
              <a:xfrm>
                <a:off x="2289175" y="3340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;p2"/>
              <p:cNvSpPr/>
              <p:nvPr/>
            </p:nvSpPr>
            <p:spPr>
              <a:xfrm>
                <a:off x="2571775" y="3340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1;p2"/>
              <p:cNvSpPr/>
              <p:nvPr/>
            </p:nvSpPr>
            <p:spPr>
              <a:xfrm>
                <a:off x="2854375" y="3340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2;p2"/>
              <p:cNvSpPr/>
              <p:nvPr/>
            </p:nvSpPr>
            <p:spPr>
              <a:xfrm>
                <a:off x="310975" y="6110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3;p2"/>
              <p:cNvSpPr/>
              <p:nvPr/>
            </p:nvSpPr>
            <p:spPr>
              <a:xfrm>
                <a:off x="593575" y="6110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4;p2"/>
              <p:cNvSpPr/>
              <p:nvPr/>
            </p:nvSpPr>
            <p:spPr>
              <a:xfrm>
                <a:off x="876175" y="6110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5;p2"/>
              <p:cNvSpPr/>
              <p:nvPr/>
            </p:nvSpPr>
            <p:spPr>
              <a:xfrm>
                <a:off x="1158775" y="6110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6;p2"/>
              <p:cNvSpPr/>
              <p:nvPr/>
            </p:nvSpPr>
            <p:spPr>
              <a:xfrm>
                <a:off x="1441375" y="6110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7;p2"/>
              <p:cNvSpPr/>
              <p:nvPr/>
            </p:nvSpPr>
            <p:spPr>
              <a:xfrm>
                <a:off x="1723975" y="6110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8;p2"/>
              <p:cNvSpPr/>
              <p:nvPr/>
            </p:nvSpPr>
            <p:spPr>
              <a:xfrm>
                <a:off x="2006575" y="6110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9;p2"/>
              <p:cNvSpPr/>
              <p:nvPr/>
            </p:nvSpPr>
            <p:spPr>
              <a:xfrm>
                <a:off x="2289175" y="6110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0;p2"/>
              <p:cNvSpPr/>
              <p:nvPr/>
            </p:nvSpPr>
            <p:spPr>
              <a:xfrm>
                <a:off x="2571775" y="6110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1;p2"/>
              <p:cNvSpPr/>
              <p:nvPr/>
            </p:nvSpPr>
            <p:spPr>
              <a:xfrm>
                <a:off x="2854375" y="6110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2;p2"/>
              <p:cNvSpPr/>
              <p:nvPr/>
            </p:nvSpPr>
            <p:spPr>
              <a:xfrm>
                <a:off x="310975" y="8879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3;p2"/>
              <p:cNvSpPr/>
              <p:nvPr/>
            </p:nvSpPr>
            <p:spPr>
              <a:xfrm>
                <a:off x="593575" y="8879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4;p2"/>
              <p:cNvSpPr/>
              <p:nvPr/>
            </p:nvSpPr>
            <p:spPr>
              <a:xfrm>
                <a:off x="876175" y="8879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5;p2"/>
              <p:cNvSpPr/>
              <p:nvPr/>
            </p:nvSpPr>
            <p:spPr>
              <a:xfrm>
                <a:off x="1158775" y="8879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6;p2"/>
              <p:cNvSpPr/>
              <p:nvPr/>
            </p:nvSpPr>
            <p:spPr>
              <a:xfrm>
                <a:off x="1441375" y="8879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7;p2"/>
              <p:cNvSpPr/>
              <p:nvPr/>
            </p:nvSpPr>
            <p:spPr>
              <a:xfrm>
                <a:off x="1723975" y="8879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8;p2"/>
              <p:cNvSpPr/>
              <p:nvPr/>
            </p:nvSpPr>
            <p:spPr>
              <a:xfrm>
                <a:off x="2006575" y="8879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9;p2"/>
              <p:cNvSpPr/>
              <p:nvPr/>
            </p:nvSpPr>
            <p:spPr>
              <a:xfrm>
                <a:off x="2289175" y="8879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0;p2"/>
              <p:cNvSpPr/>
              <p:nvPr/>
            </p:nvSpPr>
            <p:spPr>
              <a:xfrm>
                <a:off x="2571775" y="8879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1;p2"/>
              <p:cNvSpPr/>
              <p:nvPr/>
            </p:nvSpPr>
            <p:spPr>
              <a:xfrm>
                <a:off x="2854375" y="8879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2;p2"/>
              <p:cNvSpPr/>
              <p:nvPr/>
            </p:nvSpPr>
            <p:spPr>
              <a:xfrm>
                <a:off x="310975" y="11649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3;p2"/>
              <p:cNvSpPr/>
              <p:nvPr/>
            </p:nvSpPr>
            <p:spPr>
              <a:xfrm>
                <a:off x="593575" y="11649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4;p2"/>
              <p:cNvSpPr/>
              <p:nvPr/>
            </p:nvSpPr>
            <p:spPr>
              <a:xfrm>
                <a:off x="876175" y="11649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5;p2"/>
              <p:cNvSpPr/>
              <p:nvPr/>
            </p:nvSpPr>
            <p:spPr>
              <a:xfrm>
                <a:off x="1158775" y="11649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6;p2"/>
              <p:cNvSpPr/>
              <p:nvPr/>
            </p:nvSpPr>
            <p:spPr>
              <a:xfrm>
                <a:off x="1441375" y="11649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7;p2"/>
              <p:cNvSpPr/>
              <p:nvPr/>
            </p:nvSpPr>
            <p:spPr>
              <a:xfrm>
                <a:off x="1723975" y="11649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;p2"/>
              <p:cNvSpPr/>
              <p:nvPr/>
            </p:nvSpPr>
            <p:spPr>
              <a:xfrm>
                <a:off x="2006575" y="11649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9;p2"/>
              <p:cNvSpPr/>
              <p:nvPr/>
            </p:nvSpPr>
            <p:spPr>
              <a:xfrm>
                <a:off x="2289175" y="11649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50;p2"/>
              <p:cNvSpPr/>
              <p:nvPr/>
            </p:nvSpPr>
            <p:spPr>
              <a:xfrm>
                <a:off x="2571775" y="11649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51;p2"/>
              <p:cNvSpPr/>
              <p:nvPr/>
            </p:nvSpPr>
            <p:spPr>
              <a:xfrm>
                <a:off x="2854375" y="11649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52;p2"/>
              <p:cNvSpPr/>
              <p:nvPr/>
            </p:nvSpPr>
            <p:spPr>
              <a:xfrm>
                <a:off x="310975" y="14418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53;p2"/>
              <p:cNvSpPr/>
              <p:nvPr/>
            </p:nvSpPr>
            <p:spPr>
              <a:xfrm>
                <a:off x="593575" y="14418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54;p2"/>
              <p:cNvSpPr/>
              <p:nvPr/>
            </p:nvSpPr>
            <p:spPr>
              <a:xfrm>
                <a:off x="876175" y="14418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55;p2"/>
              <p:cNvSpPr/>
              <p:nvPr/>
            </p:nvSpPr>
            <p:spPr>
              <a:xfrm>
                <a:off x="1158775" y="14418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56;p2"/>
              <p:cNvSpPr/>
              <p:nvPr/>
            </p:nvSpPr>
            <p:spPr>
              <a:xfrm>
                <a:off x="1441375" y="14418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57;p2"/>
              <p:cNvSpPr/>
              <p:nvPr/>
            </p:nvSpPr>
            <p:spPr>
              <a:xfrm>
                <a:off x="1723975" y="14418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58;p2"/>
              <p:cNvSpPr/>
              <p:nvPr/>
            </p:nvSpPr>
            <p:spPr>
              <a:xfrm>
                <a:off x="2006575" y="14418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59;p2"/>
              <p:cNvSpPr/>
              <p:nvPr/>
            </p:nvSpPr>
            <p:spPr>
              <a:xfrm>
                <a:off x="2289175" y="14418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60;p2"/>
              <p:cNvSpPr/>
              <p:nvPr/>
            </p:nvSpPr>
            <p:spPr>
              <a:xfrm>
                <a:off x="2571775" y="14418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1;p2"/>
              <p:cNvSpPr/>
              <p:nvPr/>
            </p:nvSpPr>
            <p:spPr>
              <a:xfrm>
                <a:off x="2854375" y="144185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62;p2"/>
              <p:cNvSpPr/>
              <p:nvPr/>
            </p:nvSpPr>
            <p:spPr>
              <a:xfrm>
                <a:off x="310975" y="17188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3;p2"/>
              <p:cNvSpPr/>
              <p:nvPr/>
            </p:nvSpPr>
            <p:spPr>
              <a:xfrm>
                <a:off x="593575" y="17188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64;p2"/>
              <p:cNvSpPr/>
              <p:nvPr/>
            </p:nvSpPr>
            <p:spPr>
              <a:xfrm>
                <a:off x="876175" y="17188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65;p2"/>
              <p:cNvSpPr/>
              <p:nvPr/>
            </p:nvSpPr>
            <p:spPr>
              <a:xfrm>
                <a:off x="1158775" y="17188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66;p2"/>
              <p:cNvSpPr/>
              <p:nvPr/>
            </p:nvSpPr>
            <p:spPr>
              <a:xfrm>
                <a:off x="1441375" y="17188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67;p2"/>
              <p:cNvSpPr/>
              <p:nvPr/>
            </p:nvSpPr>
            <p:spPr>
              <a:xfrm>
                <a:off x="1723975" y="17188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68;p2"/>
              <p:cNvSpPr/>
              <p:nvPr/>
            </p:nvSpPr>
            <p:spPr>
              <a:xfrm>
                <a:off x="2006575" y="17188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69;p2"/>
              <p:cNvSpPr/>
              <p:nvPr/>
            </p:nvSpPr>
            <p:spPr>
              <a:xfrm>
                <a:off x="2289175" y="17188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70;p2"/>
              <p:cNvSpPr/>
              <p:nvPr/>
            </p:nvSpPr>
            <p:spPr>
              <a:xfrm>
                <a:off x="2571775" y="17188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71;p2"/>
              <p:cNvSpPr/>
              <p:nvPr/>
            </p:nvSpPr>
            <p:spPr>
              <a:xfrm>
                <a:off x="2854375" y="1718800"/>
                <a:ext cx="62100" cy="62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组合 115"/>
            <p:cNvGrpSpPr/>
            <p:nvPr userDrawn="1"/>
          </p:nvGrpSpPr>
          <p:grpSpPr>
            <a:xfrm>
              <a:off x="-125" y="2978"/>
              <a:ext cx="19446" cy="7733"/>
              <a:chOff x="-125" y="2978"/>
              <a:chExt cx="19446" cy="7733"/>
            </a:xfrm>
          </p:grpSpPr>
          <p:grpSp>
            <p:nvGrpSpPr>
              <p:cNvPr id="106" name="组合 105"/>
              <p:cNvGrpSpPr/>
              <p:nvPr/>
            </p:nvGrpSpPr>
            <p:grpSpPr>
              <a:xfrm flipH="1" flipV="1">
                <a:off x="-125" y="9209"/>
                <a:ext cx="1841" cy="1502"/>
                <a:chOff x="2106257" y="5540467"/>
                <a:chExt cx="1169035" cy="953770"/>
              </a:xfrm>
            </p:grpSpPr>
            <p:sp>
              <p:nvSpPr>
                <p:cNvPr id="107" name="平行四边形 106"/>
                <p:cNvSpPr/>
                <p:nvPr/>
              </p:nvSpPr>
              <p:spPr>
                <a:xfrm rot="20756560">
                  <a:off x="2720302" y="5540467"/>
                  <a:ext cx="544830" cy="436880"/>
                </a:xfrm>
                <a:prstGeom prst="parallelogram">
                  <a:avLst/>
                </a:prstGeom>
                <a:solidFill>
                  <a:srgbClr val="DBDB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08" name="平行四边形 107"/>
                <p:cNvSpPr/>
                <p:nvPr/>
              </p:nvSpPr>
              <p:spPr>
                <a:xfrm rot="20756560">
                  <a:off x="2106257" y="6057357"/>
                  <a:ext cx="1169035" cy="436880"/>
                </a:xfrm>
                <a:prstGeom prst="parallelogram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  <p:sp>
            <p:nvSpPr>
              <p:cNvPr id="110" name="平行四边形 109"/>
              <p:cNvSpPr/>
              <p:nvPr/>
            </p:nvSpPr>
            <p:spPr>
              <a:xfrm rot="20756560">
                <a:off x="17778" y="4818"/>
                <a:ext cx="1543" cy="688"/>
              </a:xfrm>
              <a:prstGeom prst="parallelogram">
                <a:avLst/>
              </a:prstGeom>
              <a:solidFill>
                <a:srgbClr val="BF9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11" name="平行四边形 110"/>
              <p:cNvSpPr/>
              <p:nvPr/>
            </p:nvSpPr>
            <p:spPr>
              <a:xfrm rot="20756560">
                <a:off x="-101" y="2978"/>
                <a:ext cx="898" cy="594"/>
              </a:xfrm>
              <a:prstGeom prst="parallelogram">
                <a:avLst/>
              </a:prstGeom>
              <a:solidFill>
                <a:srgbClr val="A77E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cxnSp>
            <p:nvCxnSpPr>
              <p:cNvPr id="112" name="直接连接符 111"/>
              <p:cNvCxnSpPr/>
              <p:nvPr/>
            </p:nvCxnSpPr>
            <p:spPr>
              <a:xfrm flipV="1">
                <a:off x="0" y="8721"/>
                <a:ext cx="1695" cy="439"/>
              </a:xfrm>
              <a:prstGeom prst="line">
                <a:avLst/>
              </a:prstGeom>
              <a:ln>
                <a:solidFill>
                  <a:srgbClr val="F5C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 flipV="1">
                <a:off x="17962" y="5508"/>
                <a:ext cx="1246" cy="322"/>
              </a:xfrm>
              <a:prstGeom prst="line">
                <a:avLst/>
              </a:prstGeom>
              <a:ln>
                <a:solidFill>
                  <a:srgbClr val="F5C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接连接符 47"/>
            <p:cNvCxnSpPr/>
            <p:nvPr userDrawn="1"/>
          </p:nvCxnSpPr>
          <p:spPr>
            <a:xfrm>
              <a:off x="1037" y="1593"/>
              <a:ext cx="5456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32524"/>
                  </a:gs>
                  <a:gs pos="99000">
                    <a:srgbClr val="2C2C2C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6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20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ags" Target="../tags/tag79.xml"/><Relationship Id="rId3" Type="http://schemas.openxmlformats.org/officeDocument/2006/relationships/slideLayout" Target="../slideLayouts/slideLayout17.xml"/><Relationship Id="rId21" Type="http://schemas.openxmlformats.org/officeDocument/2006/relationships/tags" Target="../tags/tag82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ags" Target="../tags/tag78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20" Type="http://schemas.openxmlformats.org/officeDocument/2006/relationships/tags" Target="../tags/tag81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tags" Target="../tags/tag80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tags" Target="../tags/tag8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ags" Target="../tags/tag160.xml"/><Relationship Id="rId18" Type="http://schemas.openxmlformats.org/officeDocument/2006/relationships/tags" Target="../tags/tag165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17" Type="http://schemas.openxmlformats.org/officeDocument/2006/relationships/tags" Target="../tags/tag164.xml"/><Relationship Id="rId2" Type="http://schemas.openxmlformats.org/officeDocument/2006/relationships/slideLayout" Target="../slideLayouts/slideLayout31.xml"/><Relationship Id="rId16" Type="http://schemas.openxmlformats.org/officeDocument/2006/relationships/tags" Target="../tags/tag163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ags" Target="../tags/tag162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ags" Target="../tags/tag1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3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4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4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4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4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23110" y="1562735"/>
            <a:ext cx="74250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gradFill flip="none" rotWithShape="1">
                  <a:gsLst>
                    <a:gs pos="73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5">
                        <a:lumMod val="0"/>
                        <a:lumOff val="100000"/>
                      </a:schemeClr>
                    </a:gs>
                    <a:gs pos="35000">
                      <a:schemeClr val="accent5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atin typeface="+mj-ea"/>
                <a:ea typeface="+mj-ea"/>
                <a:cs typeface="Segoe UI" panose="020B0502040204020203" pitchFamily="34" charset="0"/>
              </a:rPr>
              <a:t>上海交通大学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23352" y="2623230"/>
            <a:ext cx="2912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BF9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PPT</a:t>
            </a:r>
            <a:r>
              <a:rPr lang="zh-CN" altLang="en-US" sz="5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模板</a:t>
            </a:r>
            <a:endParaRPr lang="en-US" altLang="zh-CN" sz="5400" b="1" dirty="0">
              <a:solidFill>
                <a:srgbClr val="BF9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10900" y="3736010"/>
            <a:ext cx="783076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power point template is suitable for many purposes, such as working summary, business report, business plan, etc.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198452" y="4552546"/>
            <a:ext cx="1721796" cy="369650"/>
            <a:chOff x="2198452" y="4552546"/>
            <a:chExt cx="1721796" cy="369650"/>
          </a:xfrm>
        </p:grpSpPr>
        <p:sp>
          <p:nvSpPr>
            <p:cNvPr id="10" name="矩形 9"/>
            <p:cNvSpPr/>
            <p:nvPr/>
          </p:nvSpPr>
          <p:spPr>
            <a:xfrm>
              <a:off x="2198452" y="4552546"/>
              <a:ext cx="1721796" cy="369650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33029" y="4562274"/>
              <a:ext cx="79629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By XXX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稻壳儿榴莲果果"/>
          <p:cNvSpPr/>
          <p:nvPr/>
        </p:nvSpPr>
        <p:spPr>
          <a:xfrm>
            <a:off x="6096000" y="1089025"/>
            <a:ext cx="5044440" cy="14610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稻壳儿榴莲果果"/>
          <p:cNvSpPr/>
          <p:nvPr/>
        </p:nvSpPr>
        <p:spPr>
          <a:xfrm>
            <a:off x="6096000" y="2698474"/>
            <a:ext cx="5044440" cy="146105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稻壳儿榴莲果果"/>
          <p:cNvSpPr/>
          <p:nvPr/>
        </p:nvSpPr>
        <p:spPr>
          <a:xfrm>
            <a:off x="6096000" y="4307923"/>
            <a:ext cx="5044440" cy="14610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658495" y="387985"/>
            <a:ext cx="3534410" cy="623570"/>
            <a:chOff x="1037" y="611"/>
            <a:chExt cx="5566" cy="98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1037" y="1593"/>
              <a:ext cx="5456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32524"/>
                  </a:gs>
                  <a:gs pos="99000">
                    <a:srgbClr val="2C2C2C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占位符 1"/>
            <p:cNvSpPr>
              <a:spLocks noGrp="1"/>
            </p:cNvSpPr>
            <p:nvPr/>
          </p:nvSpPr>
          <p:spPr>
            <a:xfrm>
              <a:off x="1087" y="611"/>
              <a:ext cx="5516" cy="943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r>
                <a:rPr lang="zh-CN" altLang="en-US" dirty="0">
                  <a:solidFill>
                    <a:srgbClr val="BF9000"/>
                  </a:solidFill>
                </a:rPr>
                <a:t>这里可以输入标题</a:t>
              </a: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395095" y="1225550"/>
            <a:ext cx="4348480" cy="4366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这里你可以输入的一大段文字</a:t>
            </a:r>
            <a:r>
              <a:rPr lang="zh-CN" altLang="en-US" sz="2400" dirty="0">
                <a:solidFill>
                  <a:schemeClr val="bg1"/>
                </a:solidFill>
              </a:rPr>
              <a:t>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可以在此输入一大段文字说明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可以在此输入一大段文字说明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可以在此输入一大段文字说明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可以在此输入一大段文字说明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可以在此输入一大段文字说明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可以在此输入一大段文字说明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可以在此输入一大段文字说明可以在此输入一大段文字说明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800850" y="1294130"/>
            <a:ext cx="4339590" cy="10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第一个重点是这样的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第一个重点是这样的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6800850" y="2903984"/>
            <a:ext cx="4339590" cy="10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第二个重点是这样的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第二个重点是这样的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800850" y="4513580"/>
            <a:ext cx="4339590" cy="10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第三个重点是这样的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第三个重点是这样的</a:t>
            </a:r>
          </a:p>
        </p:txBody>
      </p:sp>
      <p:grpSp>
        <p:nvGrpSpPr>
          <p:cNvPr id="112" name="组合 111"/>
          <p:cNvGrpSpPr/>
          <p:nvPr/>
        </p:nvGrpSpPr>
        <p:grpSpPr>
          <a:xfrm>
            <a:off x="6252210" y="1558925"/>
            <a:ext cx="392430" cy="521970"/>
            <a:chOff x="11645" y="7315"/>
            <a:chExt cx="618" cy="822"/>
          </a:xfrm>
        </p:grpSpPr>
        <p:sp>
          <p:nvSpPr>
            <p:cNvPr id="102" name="Freeform 58"/>
            <p:cNvSpPr>
              <a:spLocks noEditPoints="1"/>
            </p:cNvSpPr>
            <p:nvPr/>
          </p:nvSpPr>
          <p:spPr bwMode="auto">
            <a:xfrm>
              <a:off x="11715" y="7400"/>
              <a:ext cx="478" cy="138"/>
            </a:xfrm>
            <a:custGeom>
              <a:avLst/>
              <a:gdLst>
                <a:gd name="T0" fmla="*/ 0 w 191"/>
                <a:gd name="T1" fmla="*/ 55 h 55"/>
                <a:gd name="T2" fmla="*/ 191 w 191"/>
                <a:gd name="T3" fmla="*/ 55 h 55"/>
                <a:gd name="T4" fmla="*/ 191 w 191"/>
                <a:gd name="T5" fmla="*/ 0 h 55"/>
                <a:gd name="T6" fmla="*/ 0 w 191"/>
                <a:gd name="T7" fmla="*/ 0 h 55"/>
                <a:gd name="T8" fmla="*/ 0 w 191"/>
                <a:gd name="T9" fmla="*/ 55 h 55"/>
                <a:gd name="T10" fmla="*/ 13 w 191"/>
                <a:gd name="T11" fmla="*/ 14 h 55"/>
                <a:gd name="T12" fmla="*/ 178 w 191"/>
                <a:gd name="T13" fmla="*/ 14 h 55"/>
                <a:gd name="T14" fmla="*/ 178 w 191"/>
                <a:gd name="T15" fmla="*/ 41 h 55"/>
                <a:gd name="T16" fmla="*/ 13 w 191"/>
                <a:gd name="T17" fmla="*/ 41 h 55"/>
                <a:gd name="T18" fmla="*/ 13 w 191"/>
                <a:gd name="T19" fmla="*/ 1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55">
                  <a:moveTo>
                    <a:pt x="0" y="55"/>
                  </a:moveTo>
                  <a:lnTo>
                    <a:pt x="191" y="55"/>
                  </a:lnTo>
                  <a:lnTo>
                    <a:pt x="191" y="0"/>
                  </a:lnTo>
                  <a:lnTo>
                    <a:pt x="0" y="0"/>
                  </a:lnTo>
                  <a:lnTo>
                    <a:pt x="0" y="55"/>
                  </a:lnTo>
                  <a:close/>
                  <a:moveTo>
                    <a:pt x="13" y="14"/>
                  </a:moveTo>
                  <a:lnTo>
                    <a:pt x="178" y="14"/>
                  </a:lnTo>
                  <a:lnTo>
                    <a:pt x="178" y="41"/>
                  </a:lnTo>
                  <a:lnTo>
                    <a:pt x="13" y="41"/>
                  </a:lnTo>
                  <a:lnTo>
                    <a:pt x="13" y="14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9"/>
            <p:cNvSpPr>
              <a:spLocks noEditPoints="1"/>
            </p:cNvSpPr>
            <p:nvPr/>
          </p:nvSpPr>
          <p:spPr bwMode="auto">
            <a:xfrm>
              <a:off x="11645" y="7315"/>
              <a:ext cx="618" cy="823"/>
            </a:xfrm>
            <a:custGeom>
              <a:avLst/>
              <a:gdLst>
                <a:gd name="T0" fmla="*/ 128 w 144"/>
                <a:gd name="T1" fmla="*/ 0 h 192"/>
                <a:gd name="T2" fmla="*/ 16 w 144"/>
                <a:gd name="T3" fmla="*/ 0 h 192"/>
                <a:gd name="T4" fmla="*/ 0 w 144"/>
                <a:gd name="T5" fmla="*/ 16 h 192"/>
                <a:gd name="T6" fmla="*/ 0 w 144"/>
                <a:gd name="T7" fmla="*/ 176 h 192"/>
                <a:gd name="T8" fmla="*/ 16 w 144"/>
                <a:gd name="T9" fmla="*/ 192 h 192"/>
                <a:gd name="T10" fmla="*/ 128 w 144"/>
                <a:gd name="T11" fmla="*/ 192 h 192"/>
                <a:gd name="T12" fmla="*/ 144 w 144"/>
                <a:gd name="T13" fmla="*/ 176 h 192"/>
                <a:gd name="T14" fmla="*/ 144 w 144"/>
                <a:gd name="T15" fmla="*/ 16 h 192"/>
                <a:gd name="T16" fmla="*/ 128 w 144"/>
                <a:gd name="T17" fmla="*/ 0 h 192"/>
                <a:gd name="T18" fmla="*/ 136 w 144"/>
                <a:gd name="T19" fmla="*/ 176 h 192"/>
                <a:gd name="T20" fmla="*/ 128 w 144"/>
                <a:gd name="T21" fmla="*/ 184 h 192"/>
                <a:gd name="T22" fmla="*/ 16 w 144"/>
                <a:gd name="T23" fmla="*/ 184 h 192"/>
                <a:gd name="T24" fmla="*/ 8 w 144"/>
                <a:gd name="T25" fmla="*/ 176 h 192"/>
                <a:gd name="T26" fmla="*/ 8 w 144"/>
                <a:gd name="T27" fmla="*/ 16 h 192"/>
                <a:gd name="T28" fmla="*/ 16 w 144"/>
                <a:gd name="T29" fmla="*/ 8 h 192"/>
                <a:gd name="T30" fmla="*/ 128 w 144"/>
                <a:gd name="T31" fmla="*/ 8 h 192"/>
                <a:gd name="T32" fmla="*/ 136 w 144"/>
                <a:gd name="T33" fmla="*/ 16 h 192"/>
                <a:gd name="T34" fmla="*/ 136 w 144"/>
                <a:gd name="T35" fmla="*/ 17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" h="192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84"/>
                    <a:pt x="8" y="192"/>
                    <a:pt x="16" y="192"/>
                  </a:cubicBezTo>
                  <a:cubicBezTo>
                    <a:pt x="128" y="192"/>
                    <a:pt x="128" y="192"/>
                    <a:pt x="128" y="192"/>
                  </a:cubicBezTo>
                  <a:cubicBezTo>
                    <a:pt x="137" y="192"/>
                    <a:pt x="144" y="184"/>
                    <a:pt x="144" y="17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36" y="176"/>
                  </a:moveTo>
                  <a:cubicBezTo>
                    <a:pt x="136" y="180"/>
                    <a:pt x="133" y="184"/>
                    <a:pt x="128" y="184"/>
                  </a:cubicBezTo>
                  <a:cubicBezTo>
                    <a:pt x="16" y="184"/>
                    <a:pt x="16" y="184"/>
                    <a:pt x="16" y="184"/>
                  </a:cubicBezTo>
                  <a:cubicBezTo>
                    <a:pt x="12" y="184"/>
                    <a:pt x="8" y="180"/>
                    <a:pt x="8" y="17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1"/>
                    <a:pt x="12" y="8"/>
                    <a:pt x="16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3" y="8"/>
                    <a:pt x="136" y="11"/>
                    <a:pt x="136" y="16"/>
                  </a:cubicBezTo>
                  <a:lnTo>
                    <a:pt x="136" y="176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60"/>
            <p:cNvSpPr/>
            <p:nvPr/>
          </p:nvSpPr>
          <p:spPr bwMode="auto">
            <a:xfrm>
              <a:off x="11715" y="7588"/>
              <a:ext cx="135" cy="138"/>
            </a:xfrm>
            <a:custGeom>
              <a:avLst/>
              <a:gdLst>
                <a:gd name="T0" fmla="*/ 13 w 54"/>
                <a:gd name="T1" fmla="*/ 42 h 55"/>
                <a:gd name="T2" fmla="*/ 13 w 54"/>
                <a:gd name="T3" fmla="*/ 14 h 55"/>
                <a:gd name="T4" fmla="*/ 13 w 54"/>
                <a:gd name="T5" fmla="*/ 0 h 55"/>
                <a:gd name="T6" fmla="*/ 0 w 54"/>
                <a:gd name="T7" fmla="*/ 0 h 55"/>
                <a:gd name="T8" fmla="*/ 0 w 54"/>
                <a:gd name="T9" fmla="*/ 55 h 55"/>
                <a:gd name="T10" fmla="*/ 54 w 54"/>
                <a:gd name="T11" fmla="*/ 55 h 55"/>
                <a:gd name="T12" fmla="*/ 54 w 54"/>
                <a:gd name="T13" fmla="*/ 42 h 55"/>
                <a:gd name="T14" fmla="*/ 41 w 54"/>
                <a:gd name="T15" fmla="*/ 42 h 55"/>
                <a:gd name="T16" fmla="*/ 13 w 54"/>
                <a:gd name="T17" fmla="*/ 4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3" y="42"/>
                  </a:moveTo>
                  <a:lnTo>
                    <a:pt x="13" y="14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54" y="55"/>
                  </a:lnTo>
                  <a:lnTo>
                    <a:pt x="54" y="42"/>
                  </a:lnTo>
                  <a:lnTo>
                    <a:pt x="41" y="42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61"/>
            <p:cNvSpPr/>
            <p:nvPr/>
          </p:nvSpPr>
          <p:spPr bwMode="auto">
            <a:xfrm>
              <a:off x="11715" y="7760"/>
              <a:ext cx="135" cy="138"/>
            </a:xfrm>
            <a:custGeom>
              <a:avLst/>
              <a:gdLst>
                <a:gd name="T0" fmla="*/ 13 w 54"/>
                <a:gd name="T1" fmla="*/ 41 h 55"/>
                <a:gd name="T2" fmla="*/ 13 w 54"/>
                <a:gd name="T3" fmla="*/ 14 h 55"/>
                <a:gd name="T4" fmla="*/ 13 w 54"/>
                <a:gd name="T5" fmla="*/ 0 h 55"/>
                <a:gd name="T6" fmla="*/ 0 w 54"/>
                <a:gd name="T7" fmla="*/ 0 h 55"/>
                <a:gd name="T8" fmla="*/ 0 w 54"/>
                <a:gd name="T9" fmla="*/ 55 h 55"/>
                <a:gd name="T10" fmla="*/ 54 w 54"/>
                <a:gd name="T11" fmla="*/ 55 h 55"/>
                <a:gd name="T12" fmla="*/ 54 w 54"/>
                <a:gd name="T13" fmla="*/ 41 h 55"/>
                <a:gd name="T14" fmla="*/ 41 w 54"/>
                <a:gd name="T15" fmla="*/ 41 h 55"/>
                <a:gd name="T16" fmla="*/ 13 w 54"/>
                <a:gd name="T17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3" y="41"/>
                  </a:moveTo>
                  <a:lnTo>
                    <a:pt x="13" y="14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54" y="55"/>
                  </a:lnTo>
                  <a:lnTo>
                    <a:pt x="54" y="41"/>
                  </a:lnTo>
                  <a:lnTo>
                    <a:pt x="41" y="41"/>
                  </a:lnTo>
                  <a:lnTo>
                    <a:pt x="13" y="41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62"/>
            <p:cNvSpPr/>
            <p:nvPr/>
          </p:nvSpPr>
          <p:spPr bwMode="auto">
            <a:xfrm>
              <a:off x="11715" y="7933"/>
              <a:ext cx="135" cy="138"/>
            </a:xfrm>
            <a:custGeom>
              <a:avLst/>
              <a:gdLst>
                <a:gd name="T0" fmla="*/ 13 w 54"/>
                <a:gd name="T1" fmla="*/ 41 h 55"/>
                <a:gd name="T2" fmla="*/ 13 w 54"/>
                <a:gd name="T3" fmla="*/ 14 h 55"/>
                <a:gd name="T4" fmla="*/ 13 w 54"/>
                <a:gd name="T5" fmla="*/ 0 h 55"/>
                <a:gd name="T6" fmla="*/ 0 w 54"/>
                <a:gd name="T7" fmla="*/ 0 h 55"/>
                <a:gd name="T8" fmla="*/ 0 w 54"/>
                <a:gd name="T9" fmla="*/ 55 h 55"/>
                <a:gd name="T10" fmla="*/ 54 w 54"/>
                <a:gd name="T11" fmla="*/ 55 h 55"/>
                <a:gd name="T12" fmla="*/ 54 w 54"/>
                <a:gd name="T13" fmla="*/ 41 h 55"/>
                <a:gd name="T14" fmla="*/ 41 w 54"/>
                <a:gd name="T15" fmla="*/ 41 h 55"/>
                <a:gd name="T16" fmla="*/ 13 w 54"/>
                <a:gd name="T17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3" y="41"/>
                  </a:moveTo>
                  <a:lnTo>
                    <a:pt x="13" y="14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54" y="55"/>
                  </a:lnTo>
                  <a:lnTo>
                    <a:pt x="54" y="41"/>
                  </a:lnTo>
                  <a:lnTo>
                    <a:pt x="41" y="41"/>
                  </a:lnTo>
                  <a:lnTo>
                    <a:pt x="13" y="41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63"/>
            <p:cNvSpPr/>
            <p:nvPr/>
          </p:nvSpPr>
          <p:spPr bwMode="auto">
            <a:xfrm>
              <a:off x="11885" y="7588"/>
              <a:ext cx="138" cy="138"/>
            </a:xfrm>
            <a:custGeom>
              <a:avLst/>
              <a:gdLst>
                <a:gd name="T0" fmla="*/ 14 w 55"/>
                <a:gd name="T1" fmla="*/ 42 h 55"/>
                <a:gd name="T2" fmla="*/ 14 w 55"/>
                <a:gd name="T3" fmla="*/ 14 h 55"/>
                <a:gd name="T4" fmla="*/ 14 w 55"/>
                <a:gd name="T5" fmla="*/ 0 h 55"/>
                <a:gd name="T6" fmla="*/ 0 w 55"/>
                <a:gd name="T7" fmla="*/ 0 h 55"/>
                <a:gd name="T8" fmla="*/ 0 w 55"/>
                <a:gd name="T9" fmla="*/ 55 h 55"/>
                <a:gd name="T10" fmla="*/ 55 w 55"/>
                <a:gd name="T11" fmla="*/ 55 h 55"/>
                <a:gd name="T12" fmla="*/ 55 w 55"/>
                <a:gd name="T13" fmla="*/ 42 h 55"/>
                <a:gd name="T14" fmla="*/ 41 w 55"/>
                <a:gd name="T15" fmla="*/ 42 h 55"/>
                <a:gd name="T16" fmla="*/ 14 w 55"/>
                <a:gd name="T17" fmla="*/ 4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5">
                  <a:moveTo>
                    <a:pt x="14" y="42"/>
                  </a:moveTo>
                  <a:lnTo>
                    <a:pt x="14" y="1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55" y="55"/>
                  </a:lnTo>
                  <a:lnTo>
                    <a:pt x="55" y="42"/>
                  </a:lnTo>
                  <a:lnTo>
                    <a:pt x="41" y="42"/>
                  </a:lnTo>
                  <a:lnTo>
                    <a:pt x="14" y="42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64"/>
            <p:cNvSpPr/>
            <p:nvPr/>
          </p:nvSpPr>
          <p:spPr bwMode="auto">
            <a:xfrm>
              <a:off x="12057" y="7588"/>
              <a:ext cx="135" cy="138"/>
            </a:xfrm>
            <a:custGeom>
              <a:avLst/>
              <a:gdLst>
                <a:gd name="T0" fmla="*/ 13 w 54"/>
                <a:gd name="T1" fmla="*/ 42 h 55"/>
                <a:gd name="T2" fmla="*/ 13 w 54"/>
                <a:gd name="T3" fmla="*/ 14 h 55"/>
                <a:gd name="T4" fmla="*/ 13 w 54"/>
                <a:gd name="T5" fmla="*/ 0 h 55"/>
                <a:gd name="T6" fmla="*/ 0 w 54"/>
                <a:gd name="T7" fmla="*/ 0 h 55"/>
                <a:gd name="T8" fmla="*/ 0 w 54"/>
                <a:gd name="T9" fmla="*/ 55 h 55"/>
                <a:gd name="T10" fmla="*/ 54 w 54"/>
                <a:gd name="T11" fmla="*/ 55 h 55"/>
                <a:gd name="T12" fmla="*/ 54 w 54"/>
                <a:gd name="T13" fmla="*/ 42 h 55"/>
                <a:gd name="T14" fmla="*/ 41 w 54"/>
                <a:gd name="T15" fmla="*/ 42 h 55"/>
                <a:gd name="T16" fmla="*/ 13 w 54"/>
                <a:gd name="T17" fmla="*/ 4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3" y="42"/>
                  </a:moveTo>
                  <a:lnTo>
                    <a:pt x="13" y="14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54" y="55"/>
                  </a:lnTo>
                  <a:lnTo>
                    <a:pt x="54" y="42"/>
                  </a:lnTo>
                  <a:lnTo>
                    <a:pt x="41" y="42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65"/>
            <p:cNvSpPr/>
            <p:nvPr/>
          </p:nvSpPr>
          <p:spPr bwMode="auto">
            <a:xfrm>
              <a:off x="11885" y="7760"/>
              <a:ext cx="138" cy="138"/>
            </a:xfrm>
            <a:custGeom>
              <a:avLst/>
              <a:gdLst>
                <a:gd name="T0" fmla="*/ 14 w 55"/>
                <a:gd name="T1" fmla="*/ 41 h 55"/>
                <a:gd name="T2" fmla="*/ 14 w 55"/>
                <a:gd name="T3" fmla="*/ 14 h 55"/>
                <a:gd name="T4" fmla="*/ 14 w 55"/>
                <a:gd name="T5" fmla="*/ 0 h 55"/>
                <a:gd name="T6" fmla="*/ 0 w 55"/>
                <a:gd name="T7" fmla="*/ 0 h 55"/>
                <a:gd name="T8" fmla="*/ 0 w 55"/>
                <a:gd name="T9" fmla="*/ 55 h 55"/>
                <a:gd name="T10" fmla="*/ 55 w 55"/>
                <a:gd name="T11" fmla="*/ 55 h 55"/>
                <a:gd name="T12" fmla="*/ 55 w 55"/>
                <a:gd name="T13" fmla="*/ 41 h 55"/>
                <a:gd name="T14" fmla="*/ 41 w 55"/>
                <a:gd name="T15" fmla="*/ 41 h 55"/>
                <a:gd name="T16" fmla="*/ 14 w 55"/>
                <a:gd name="T17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5">
                  <a:moveTo>
                    <a:pt x="14" y="41"/>
                  </a:moveTo>
                  <a:lnTo>
                    <a:pt x="14" y="1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55" y="55"/>
                  </a:lnTo>
                  <a:lnTo>
                    <a:pt x="55" y="41"/>
                  </a:lnTo>
                  <a:lnTo>
                    <a:pt x="41" y="41"/>
                  </a:lnTo>
                  <a:lnTo>
                    <a:pt x="14" y="41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6"/>
            <p:cNvSpPr/>
            <p:nvPr/>
          </p:nvSpPr>
          <p:spPr bwMode="auto">
            <a:xfrm>
              <a:off x="11885" y="7933"/>
              <a:ext cx="138" cy="138"/>
            </a:xfrm>
            <a:custGeom>
              <a:avLst/>
              <a:gdLst>
                <a:gd name="T0" fmla="*/ 14 w 55"/>
                <a:gd name="T1" fmla="*/ 41 h 55"/>
                <a:gd name="T2" fmla="*/ 14 w 55"/>
                <a:gd name="T3" fmla="*/ 14 h 55"/>
                <a:gd name="T4" fmla="*/ 14 w 55"/>
                <a:gd name="T5" fmla="*/ 0 h 55"/>
                <a:gd name="T6" fmla="*/ 0 w 55"/>
                <a:gd name="T7" fmla="*/ 0 h 55"/>
                <a:gd name="T8" fmla="*/ 0 w 55"/>
                <a:gd name="T9" fmla="*/ 55 h 55"/>
                <a:gd name="T10" fmla="*/ 55 w 55"/>
                <a:gd name="T11" fmla="*/ 55 h 55"/>
                <a:gd name="T12" fmla="*/ 55 w 55"/>
                <a:gd name="T13" fmla="*/ 41 h 55"/>
                <a:gd name="T14" fmla="*/ 41 w 55"/>
                <a:gd name="T15" fmla="*/ 41 h 55"/>
                <a:gd name="T16" fmla="*/ 14 w 55"/>
                <a:gd name="T17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5">
                  <a:moveTo>
                    <a:pt x="14" y="41"/>
                  </a:moveTo>
                  <a:lnTo>
                    <a:pt x="14" y="1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55" y="55"/>
                  </a:lnTo>
                  <a:lnTo>
                    <a:pt x="55" y="41"/>
                  </a:lnTo>
                  <a:lnTo>
                    <a:pt x="41" y="41"/>
                  </a:lnTo>
                  <a:lnTo>
                    <a:pt x="14" y="41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7"/>
            <p:cNvSpPr/>
            <p:nvPr/>
          </p:nvSpPr>
          <p:spPr bwMode="auto">
            <a:xfrm>
              <a:off x="12057" y="7760"/>
              <a:ext cx="135" cy="310"/>
            </a:xfrm>
            <a:custGeom>
              <a:avLst/>
              <a:gdLst>
                <a:gd name="T0" fmla="*/ 13 w 54"/>
                <a:gd name="T1" fmla="*/ 110 h 124"/>
                <a:gd name="T2" fmla="*/ 13 w 54"/>
                <a:gd name="T3" fmla="*/ 83 h 124"/>
                <a:gd name="T4" fmla="*/ 13 w 54"/>
                <a:gd name="T5" fmla="*/ 0 h 124"/>
                <a:gd name="T6" fmla="*/ 0 w 54"/>
                <a:gd name="T7" fmla="*/ 0 h 124"/>
                <a:gd name="T8" fmla="*/ 0 w 54"/>
                <a:gd name="T9" fmla="*/ 124 h 124"/>
                <a:gd name="T10" fmla="*/ 54 w 54"/>
                <a:gd name="T11" fmla="*/ 124 h 124"/>
                <a:gd name="T12" fmla="*/ 54 w 54"/>
                <a:gd name="T13" fmla="*/ 110 h 124"/>
                <a:gd name="T14" fmla="*/ 41 w 54"/>
                <a:gd name="T15" fmla="*/ 110 h 124"/>
                <a:gd name="T16" fmla="*/ 13 w 54"/>
                <a:gd name="T17" fmla="*/ 11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24">
                  <a:moveTo>
                    <a:pt x="13" y="110"/>
                  </a:moveTo>
                  <a:lnTo>
                    <a:pt x="13" y="83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124"/>
                  </a:lnTo>
                  <a:lnTo>
                    <a:pt x="54" y="124"/>
                  </a:lnTo>
                  <a:lnTo>
                    <a:pt x="54" y="110"/>
                  </a:lnTo>
                  <a:lnTo>
                    <a:pt x="41" y="110"/>
                  </a:lnTo>
                  <a:lnTo>
                    <a:pt x="13" y="11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6122035" y="3222625"/>
            <a:ext cx="652780" cy="414020"/>
            <a:chOff x="5285" y="7400"/>
            <a:chExt cx="1028" cy="652"/>
          </a:xfrm>
        </p:grpSpPr>
        <p:sp>
          <p:nvSpPr>
            <p:cNvPr id="113" name="Freeform 38"/>
            <p:cNvSpPr>
              <a:spLocks noEditPoints="1"/>
            </p:cNvSpPr>
            <p:nvPr/>
          </p:nvSpPr>
          <p:spPr bwMode="auto">
            <a:xfrm>
              <a:off x="5285" y="7400"/>
              <a:ext cx="1028" cy="653"/>
            </a:xfrm>
            <a:custGeom>
              <a:avLst/>
              <a:gdLst>
                <a:gd name="T0" fmla="*/ 196 w 240"/>
                <a:gd name="T1" fmla="*/ 64 h 152"/>
                <a:gd name="T2" fmla="*/ 196 w 240"/>
                <a:gd name="T3" fmla="*/ 62 h 152"/>
                <a:gd name="T4" fmla="*/ 134 w 240"/>
                <a:gd name="T5" fmla="*/ 0 h 152"/>
                <a:gd name="T6" fmla="*/ 78 w 240"/>
                <a:gd name="T7" fmla="*/ 35 h 152"/>
                <a:gd name="T8" fmla="*/ 64 w 240"/>
                <a:gd name="T9" fmla="*/ 32 h 152"/>
                <a:gd name="T10" fmla="*/ 32 w 240"/>
                <a:gd name="T11" fmla="*/ 58 h 152"/>
                <a:gd name="T12" fmla="*/ 0 w 240"/>
                <a:gd name="T13" fmla="*/ 104 h 152"/>
                <a:gd name="T14" fmla="*/ 48 w 240"/>
                <a:gd name="T15" fmla="*/ 152 h 152"/>
                <a:gd name="T16" fmla="*/ 196 w 240"/>
                <a:gd name="T17" fmla="*/ 152 h 152"/>
                <a:gd name="T18" fmla="*/ 196 w 240"/>
                <a:gd name="T19" fmla="*/ 152 h 152"/>
                <a:gd name="T20" fmla="*/ 240 w 240"/>
                <a:gd name="T21" fmla="*/ 108 h 152"/>
                <a:gd name="T22" fmla="*/ 196 w 240"/>
                <a:gd name="T23" fmla="*/ 64 h 152"/>
                <a:gd name="T24" fmla="*/ 196 w 240"/>
                <a:gd name="T25" fmla="*/ 144 h 152"/>
                <a:gd name="T26" fmla="*/ 194 w 240"/>
                <a:gd name="T27" fmla="*/ 144 h 152"/>
                <a:gd name="T28" fmla="*/ 48 w 240"/>
                <a:gd name="T29" fmla="*/ 144 h 152"/>
                <a:gd name="T30" fmla="*/ 8 w 240"/>
                <a:gd name="T31" fmla="*/ 104 h 152"/>
                <a:gd name="T32" fmla="*/ 35 w 240"/>
                <a:gd name="T33" fmla="*/ 66 h 152"/>
                <a:gd name="T34" fmla="*/ 39 w 240"/>
                <a:gd name="T35" fmla="*/ 64 h 152"/>
                <a:gd name="T36" fmla="*/ 40 w 240"/>
                <a:gd name="T37" fmla="*/ 60 h 152"/>
                <a:gd name="T38" fmla="*/ 64 w 240"/>
                <a:gd name="T39" fmla="*/ 40 h 152"/>
                <a:gd name="T40" fmla="*/ 74 w 240"/>
                <a:gd name="T41" fmla="*/ 42 h 152"/>
                <a:gd name="T42" fmla="*/ 82 w 240"/>
                <a:gd name="T43" fmla="*/ 46 h 152"/>
                <a:gd name="T44" fmla="*/ 85 w 240"/>
                <a:gd name="T45" fmla="*/ 38 h 152"/>
                <a:gd name="T46" fmla="*/ 134 w 240"/>
                <a:gd name="T47" fmla="*/ 8 h 152"/>
                <a:gd name="T48" fmla="*/ 188 w 240"/>
                <a:gd name="T49" fmla="*/ 62 h 152"/>
                <a:gd name="T50" fmla="*/ 188 w 240"/>
                <a:gd name="T51" fmla="*/ 62 h 152"/>
                <a:gd name="T52" fmla="*/ 188 w 240"/>
                <a:gd name="T53" fmla="*/ 63 h 152"/>
                <a:gd name="T54" fmla="*/ 188 w 240"/>
                <a:gd name="T55" fmla="*/ 72 h 152"/>
                <a:gd name="T56" fmla="*/ 196 w 240"/>
                <a:gd name="T57" fmla="*/ 72 h 152"/>
                <a:gd name="T58" fmla="*/ 232 w 240"/>
                <a:gd name="T59" fmla="*/ 108 h 152"/>
                <a:gd name="T60" fmla="*/ 196 w 240"/>
                <a:gd name="T61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152">
                  <a:moveTo>
                    <a:pt x="196" y="64"/>
                  </a:moveTo>
                  <a:cubicBezTo>
                    <a:pt x="196" y="63"/>
                    <a:pt x="196" y="62"/>
                    <a:pt x="196" y="62"/>
                  </a:cubicBezTo>
                  <a:cubicBezTo>
                    <a:pt x="196" y="27"/>
                    <a:pt x="168" y="0"/>
                    <a:pt x="134" y="0"/>
                  </a:cubicBezTo>
                  <a:cubicBezTo>
                    <a:pt x="109" y="0"/>
                    <a:pt x="88" y="14"/>
                    <a:pt x="78" y="35"/>
                  </a:cubicBezTo>
                  <a:cubicBezTo>
                    <a:pt x="74" y="33"/>
                    <a:pt x="69" y="32"/>
                    <a:pt x="64" y="32"/>
                  </a:cubicBezTo>
                  <a:cubicBezTo>
                    <a:pt x="48" y="32"/>
                    <a:pt x="35" y="43"/>
                    <a:pt x="32" y="58"/>
                  </a:cubicBezTo>
                  <a:cubicBezTo>
                    <a:pt x="13" y="65"/>
                    <a:pt x="0" y="82"/>
                    <a:pt x="0" y="104"/>
                  </a:cubicBezTo>
                  <a:cubicBezTo>
                    <a:pt x="0" y="130"/>
                    <a:pt x="21" y="152"/>
                    <a:pt x="48" y="152"/>
                  </a:cubicBezTo>
                  <a:cubicBezTo>
                    <a:pt x="196" y="152"/>
                    <a:pt x="196" y="152"/>
                    <a:pt x="196" y="152"/>
                  </a:cubicBezTo>
                  <a:cubicBezTo>
                    <a:pt x="196" y="152"/>
                    <a:pt x="196" y="152"/>
                    <a:pt x="196" y="152"/>
                  </a:cubicBezTo>
                  <a:cubicBezTo>
                    <a:pt x="220" y="151"/>
                    <a:pt x="240" y="132"/>
                    <a:pt x="240" y="108"/>
                  </a:cubicBezTo>
                  <a:cubicBezTo>
                    <a:pt x="240" y="83"/>
                    <a:pt x="220" y="64"/>
                    <a:pt x="196" y="64"/>
                  </a:cubicBezTo>
                  <a:close/>
                  <a:moveTo>
                    <a:pt x="196" y="144"/>
                  </a:moveTo>
                  <a:cubicBezTo>
                    <a:pt x="194" y="144"/>
                    <a:pt x="194" y="144"/>
                    <a:pt x="194" y="144"/>
                  </a:cubicBezTo>
                  <a:cubicBezTo>
                    <a:pt x="48" y="144"/>
                    <a:pt x="48" y="144"/>
                    <a:pt x="48" y="144"/>
                  </a:cubicBezTo>
                  <a:cubicBezTo>
                    <a:pt x="26" y="144"/>
                    <a:pt x="8" y="126"/>
                    <a:pt x="8" y="104"/>
                  </a:cubicBezTo>
                  <a:cubicBezTo>
                    <a:pt x="8" y="86"/>
                    <a:pt x="18" y="71"/>
                    <a:pt x="35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2" y="48"/>
                    <a:pt x="52" y="40"/>
                    <a:pt x="64" y="40"/>
                  </a:cubicBezTo>
                  <a:cubicBezTo>
                    <a:pt x="67" y="40"/>
                    <a:pt x="71" y="40"/>
                    <a:pt x="74" y="42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94" y="20"/>
                    <a:pt x="113" y="8"/>
                    <a:pt x="134" y="8"/>
                  </a:cubicBezTo>
                  <a:cubicBezTo>
                    <a:pt x="164" y="8"/>
                    <a:pt x="188" y="32"/>
                    <a:pt x="188" y="62"/>
                  </a:cubicBezTo>
                  <a:cubicBezTo>
                    <a:pt x="188" y="62"/>
                    <a:pt x="188" y="62"/>
                    <a:pt x="188" y="62"/>
                  </a:cubicBezTo>
                  <a:cubicBezTo>
                    <a:pt x="188" y="63"/>
                    <a:pt x="188" y="63"/>
                    <a:pt x="188" y="63"/>
                  </a:cubicBezTo>
                  <a:cubicBezTo>
                    <a:pt x="188" y="72"/>
                    <a:pt x="188" y="72"/>
                    <a:pt x="188" y="72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215" y="72"/>
                    <a:pt x="232" y="88"/>
                    <a:pt x="232" y="108"/>
                  </a:cubicBezTo>
                  <a:cubicBezTo>
                    <a:pt x="232" y="127"/>
                    <a:pt x="216" y="143"/>
                    <a:pt x="196" y="144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9"/>
            <p:cNvSpPr/>
            <p:nvPr/>
          </p:nvSpPr>
          <p:spPr bwMode="auto">
            <a:xfrm>
              <a:off x="5645" y="7573"/>
              <a:ext cx="308" cy="360"/>
            </a:xfrm>
            <a:custGeom>
              <a:avLst/>
              <a:gdLst>
                <a:gd name="T0" fmla="*/ 36 w 72"/>
                <a:gd name="T1" fmla="*/ 76 h 84"/>
                <a:gd name="T2" fmla="*/ 8 w 72"/>
                <a:gd name="T3" fmla="*/ 48 h 84"/>
                <a:gd name="T4" fmla="*/ 36 w 72"/>
                <a:gd name="T5" fmla="*/ 20 h 84"/>
                <a:gd name="T6" fmla="*/ 36 w 72"/>
                <a:gd name="T7" fmla="*/ 34 h 84"/>
                <a:gd name="T8" fmla="*/ 66 w 72"/>
                <a:gd name="T9" fmla="*/ 17 h 84"/>
                <a:gd name="T10" fmla="*/ 36 w 72"/>
                <a:gd name="T11" fmla="*/ 0 h 84"/>
                <a:gd name="T12" fmla="*/ 36 w 72"/>
                <a:gd name="T13" fmla="*/ 12 h 84"/>
                <a:gd name="T14" fmla="*/ 0 w 72"/>
                <a:gd name="T15" fmla="*/ 48 h 84"/>
                <a:gd name="T16" fmla="*/ 36 w 72"/>
                <a:gd name="T17" fmla="*/ 84 h 84"/>
                <a:gd name="T18" fmla="*/ 72 w 72"/>
                <a:gd name="T19" fmla="*/ 48 h 84"/>
                <a:gd name="T20" fmla="*/ 64 w 72"/>
                <a:gd name="T21" fmla="*/ 48 h 84"/>
                <a:gd name="T22" fmla="*/ 36 w 72"/>
                <a:gd name="T23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84">
                  <a:moveTo>
                    <a:pt x="36" y="76"/>
                  </a:moveTo>
                  <a:cubicBezTo>
                    <a:pt x="20" y="76"/>
                    <a:pt x="8" y="63"/>
                    <a:pt x="8" y="48"/>
                  </a:cubicBezTo>
                  <a:cubicBezTo>
                    <a:pt x="8" y="32"/>
                    <a:pt x="20" y="20"/>
                    <a:pt x="36" y="20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6" y="12"/>
                    <a:pt x="0" y="28"/>
                    <a:pt x="0" y="48"/>
                  </a:cubicBezTo>
                  <a:cubicBezTo>
                    <a:pt x="0" y="67"/>
                    <a:pt x="16" y="84"/>
                    <a:pt x="36" y="84"/>
                  </a:cubicBezTo>
                  <a:cubicBezTo>
                    <a:pt x="55" y="84"/>
                    <a:pt x="72" y="67"/>
                    <a:pt x="72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63"/>
                    <a:pt x="51" y="76"/>
                    <a:pt x="36" y="76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Freeform 56"/>
          <p:cNvSpPr>
            <a:spLocks noEditPoints="1"/>
          </p:cNvSpPr>
          <p:nvPr/>
        </p:nvSpPr>
        <p:spPr bwMode="auto">
          <a:xfrm>
            <a:off x="6197600" y="4778375"/>
            <a:ext cx="501650" cy="501650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/>
          <p:cNvSpPr/>
          <p:nvPr/>
        </p:nvSpPr>
        <p:spPr>
          <a:xfrm>
            <a:off x="4168775" y="2253615"/>
            <a:ext cx="1841500" cy="108267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39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/>
          <p:cNvSpPr/>
          <p:nvPr/>
        </p:nvSpPr>
        <p:spPr>
          <a:xfrm>
            <a:off x="4168775" y="3521710"/>
            <a:ext cx="1841500" cy="1082675"/>
          </a:xfrm>
          <a:prstGeom prst="rect">
            <a:avLst/>
          </a:prstGeom>
          <a:solidFill>
            <a:srgbClr val="DBDBDB"/>
          </a:solidFill>
          <a:ln>
            <a:noFill/>
          </a:ln>
          <a:effectLst>
            <a:outerShdw blurRad="139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/>
          <p:cNvSpPr/>
          <p:nvPr/>
        </p:nvSpPr>
        <p:spPr>
          <a:xfrm>
            <a:off x="6180455" y="2253615"/>
            <a:ext cx="1841500" cy="1082675"/>
          </a:xfrm>
          <a:prstGeom prst="rect">
            <a:avLst/>
          </a:prstGeom>
          <a:solidFill>
            <a:srgbClr val="DBDBDB"/>
          </a:solidFill>
          <a:ln>
            <a:noFill/>
          </a:ln>
          <a:effectLst>
            <a:outerShdw blurRad="139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6180455" y="3521710"/>
            <a:ext cx="1841500" cy="108267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39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658495" y="387985"/>
            <a:ext cx="3534410" cy="623570"/>
            <a:chOff x="1037" y="611"/>
            <a:chExt cx="5566" cy="982"/>
          </a:xfrm>
        </p:grpSpPr>
        <p:cxnSp>
          <p:nvCxnSpPr>
            <p:cNvPr id="137" name="直接连接符 136"/>
            <p:cNvCxnSpPr/>
            <p:nvPr/>
          </p:nvCxnSpPr>
          <p:spPr>
            <a:xfrm>
              <a:off x="1037" y="1593"/>
              <a:ext cx="5456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32524"/>
                  </a:gs>
                  <a:gs pos="99000">
                    <a:srgbClr val="2C2C2C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文本占位符 1"/>
            <p:cNvSpPr>
              <a:spLocks noGrp="1"/>
            </p:cNvSpPr>
            <p:nvPr/>
          </p:nvSpPr>
          <p:spPr>
            <a:xfrm>
              <a:off x="1087" y="611"/>
              <a:ext cx="5516" cy="943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r>
                <a:rPr lang="zh-CN" altLang="en-US" dirty="0">
                  <a:solidFill>
                    <a:srgbClr val="BF9000"/>
                  </a:solidFill>
                </a:rPr>
                <a:t>这里可以输入标题</a:t>
              </a:r>
            </a:p>
          </p:txBody>
        </p:sp>
      </p:grpSp>
      <p:sp>
        <p:nvSpPr>
          <p:cNvPr id="139" name="文本框 138"/>
          <p:cNvSpPr txBox="1"/>
          <p:nvPr/>
        </p:nvSpPr>
        <p:spPr>
          <a:xfrm>
            <a:off x="736600" y="1557020"/>
            <a:ext cx="3402965" cy="100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可以在此输入一段文字说明</a:t>
            </a:r>
          </a:p>
        </p:txBody>
      </p:sp>
      <p:sp>
        <p:nvSpPr>
          <p:cNvPr id="140" name="文本框 139"/>
          <p:cNvSpPr txBox="1"/>
          <p:nvPr/>
        </p:nvSpPr>
        <p:spPr>
          <a:xfrm>
            <a:off x="736600" y="3771900"/>
            <a:ext cx="3402965" cy="100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可以在此输入一段文字说明</a:t>
            </a:r>
          </a:p>
        </p:txBody>
      </p:sp>
      <p:sp>
        <p:nvSpPr>
          <p:cNvPr id="141" name="文本框 140"/>
          <p:cNvSpPr txBox="1"/>
          <p:nvPr/>
        </p:nvSpPr>
        <p:spPr>
          <a:xfrm>
            <a:off x="8051800" y="1557020"/>
            <a:ext cx="3402965" cy="100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可以在此输入一段文字说明</a:t>
            </a:r>
          </a:p>
        </p:txBody>
      </p:sp>
      <p:sp>
        <p:nvSpPr>
          <p:cNvPr id="142" name="文本框 141"/>
          <p:cNvSpPr txBox="1"/>
          <p:nvPr/>
        </p:nvSpPr>
        <p:spPr>
          <a:xfrm>
            <a:off x="8051800" y="3771900"/>
            <a:ext cx="3402965" cy="100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可以在此输入一段文字说明</a:t>
            </a:r>
          </a:p>
        </p:txBody>
      </p:sp>
      <p:grpSp>
        <p:nvGrpSpPr>
          <p:cNvPr id="150" name="组合 149"/>
          <p:cNvGrpSpPr/>
          <p:nvPr/>
        </p:nvGrpSpPr>
        <p:grpSpPr>
          <a:xfrm>
            <a:off x="4783455" y="2488565"/>
            <a:ext cx="613410" cy="613410"/>
            <a:chOff x="10005" y="7335"/>
            <a:chExt cx="833" cy="833"/>
          </a:xfrm>
        </p:grpSpPr>
        <p:sp>
          <p:nvSpPr>
            <p:cNvPr id="148" name="Freeform 51"/>
            <p:cNvSpPr/>
            <p:nvPr/>
          </p:nvSpPr>
          <p:spPr bwMode="auto">
            <a:xfrm>
              <a:off x="10005" y="7335"/>
              <a:ext cx="808" cy="515"/>
            </a:xfrm>
            <a:custGeom>
              <a:avLst/>
              <a:gdLst>
                <a:gd name="T0" fmla="*/ 323 w 323"/>
                <a:gd name="T1" fmla="*/ 0 h 206"/>
                <a:gd name="T2" fmla="*/ 0 w 323"/>
                <a:gd name="T3" fmla="*/ 155 h 206"/>
                <a:gd name="T4" fmla="*/ 116 w 323"/>
                <a:gd name="T5" fmla="*/ 206 h 206"/>
                <a:gd name="T6" fmla="*/ 323 w 323"/>
                <a:gd name="T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3" h="206">
                  <a:moveTo>
                    <a:pt x="323" y="0"/>
                  </a:moveTo>
                  <a:lnTo>
                    <a:pt x="0" y="155"/>
                  </a:lnTo>
                  <a:lnTo>
                    <a:pt x="116" y="206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52"/>
            <p:cNvSpPr/>
            <p:nvPr/>
          </p:nvSpPr>
          <p:spPr bwMode="auto">
            <a:xfrm>
              <a:off x="10320" y="7358"/>
              <a:ext cx="518" cy="810"/>
            </a:xfrm>
            <a:custGeom>
              <a:avLst/>
              <a:gdLst>
                <a:gd name="T0" fmla="*/ 0 w 207"/>
                <a:gd name="T1" fmla="*/ 207 h 324"/>
                <a:gd name="T2" fmla="*/ 59 w 207"/>
                <a:gd name="T3" fmla="*/ 324 h 324"/>
                <a:gd name="T4" fmla="*/ 207 w 207"/>
                <a:gd name="T5" fmla="*/ 0 h 324"/>
                <a:gd name="T6" fmla="*/ 0 w 207"/>
                <a:gd name="T7" fmla="*/ 207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" h="324">
                  <a:moveTo>
                    <a:pt x="0" y="207"/>
                  </a:moveTo>
                  <a:lnTo>
                    <a:pt x="59" y="324"/>
                  </a:lnTo>
                  <a:lnTo>
                    <a:pt x="207" y="0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1" name="Freeform 42"/>
          <p:cNvSpPr>
            <a:spLocks noEditPoints="1"/>
          </p:cNvSpPr>
          <p:nvPr/>
        </p:nvSpPr>
        <p:spPr bwMode="auto">
          <a:xfrm>
            <a:off x="6787515" y="2580005"/>
            <a:ext cx="628650" cy="430530"/>
          </a:xfrm>
          <a:custGeom>
            <a:avLst/>
            <a:gdLst>
              <a:gd name="T0" fmla="*/ 157 w 200"/>
              <a:gd name="T1" fmla="*/ 0 h 136"/>
              <a:gd name="T2" fmla="*/ 44 w 200"/>
              <a:gd name="T3" fmla="*/ 0 h 136"/>
              <a:gd name="T4" fmla="*/ 0 w 200"/>
              <a:gd name="T5" fmla="*/ 48 h 136"/>
              <a:gd name="T6" fmla="*/ 0 w 200"/>
              <a:gd name="T7" fmla="*/ 136 h 136"/>
              <a:gd name="T8" fmla="*/ 200 w 200"/>
              <a:gd name="T9" fmla="*/ 136 h 136"/>
              <a:gd name="T10" fmla="*/ 200 w 200"/>
              <a:gd name="T11" fmla="*/ 48 h 136"/>
              <a:gd name="T12" fmla="*/ 157 w 200"/>
              <a:gd name="T13" fmla="*/ 0 h 136"/>
              <a:gd name="T14" fmla="*/ 48 w 200"/>
              <a:gd name="T15" fmla="*/ 8 h 136"/>
              <a:gd name="T16" fmla="*/ 153 w 200"/>
              <a:gd name="T17" fmla="*/ 8 h 136"/>
              <a:gd name="T18" fmla="*/ 190 w 200"/>
              <a:gd name="T19" fmla="*/ 48 h 136"/>
              <a:gd name="T20" fmla="*/ 128 w 200"/>
              <a:gd name="T21" fmla="*/ 48 h 136"/>
              <a:gd name="T22" fmla="*/ 100 w 200"/>
              <a:gd name="T23" fmla="*/ 75 h 136"/>
              <a:gd name="T24" fmla="*/ 72 w 200"/>
              <a:gd name="T25" fmla="*/ 48 h 136"/>
              <a:gd name="T26" fmla="*/ 11 w 200"/>
              <a:gd name="T27" fmla="*/ 48 h 136"/>
              <a:gd name="T28" fmla="*/ 48 w 200"/>
              <a:gd name="T29" fmla="*/ 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0" h="136">
                <a:moveTo>
                  <a:pt x="157" y="0"/>
                </a:moveTo>
                <a:cubicBezTo>
                  <a:pt x="44" y="0"/>
                  <a:pt x="44" y="0"/>
                  <a:pt x="44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6"/>
                  <a:pt x="0" y="136"/>
                  <a:pt x="0" y="136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200" y="48"/>
                  <a:pt x="200" y="48"/>
                  <a:pt x="200" y="48"/>
                </a:cubicBezTo>
                <a:lnTo>
                  <a:pt x="157" y="0"/>
                </a:lnTo>
                <a:close/>
                <a:moveTo>
                  <a:pt x="48" y="8"/>
                </a:moveTo>
                <a:cubicBezTo>
                  <a:pt x="153" y="8"/>
                  <a:pt x="153" y="8"/>
                  <a:pt x="153" y="8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63"/>
                  <a:pt x="115" y="75"/>
                  <a:pt x="100" y="75"/>
                </a:cubicBezTo>
                <a:cubicBezTo>
                  <a:pt x="85" y="75"/>
                  <a:pt x="72" y="63"/>
                  <a:pt x="72" y="48"/>
                </a:cubicBezTo>
                <a:cubicBezTo>
                  <a:pt x="11" y="48"/>
                  <a:pt x="11" y="48"/>
                  <a:pt x="11" y="48"/>
                </a:cubicBezTo>
                <a:lnTo>
                  <a:pt x="48" y="8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2" name="Freeform 11"/>
          <p:cNvSpPr/>
          <p:nvPr/>
        </p:nvSpPr>
        <p:spPr bwMode="auto">
          <a:xfrm>
            <a:off x="4750435" y="3741420"/>
            <a:ext cx="680085" cy="643890"/>
          </a:xfrm>
          <a:custGeom>
            <a:avLst/>
            <a:gdLst>
              <a:gd name="T0" fmla="*/ 185 w 370"/>
              <a:gd name="T1" fmla="*/ 0 h 350"/>
              <a:gd name="T2" fmla="*/ 227 w 370"/>
              <a:gd name="T3" fmla="*/ 134 h 350"/>
              <a:gd name="T4" fmla="*/ 370 w 370"/>
              <a:gd name="T5" fmla="*/ 134 h 350"/>
              <a:gd name="T6" fmla="*/ 255 w 370"/>
              <a:gd name="T7" fmla="*/ 217 h 350"/>
              <a:gd name="T8" fmla="*/ 299 w 370"/>
              <a:gd name="T9" fmla="*/ 350 h 350"/>
              <a:gd name="T10" fmla="*/ 185 w 370"/>
              <a:gd name="T11" fmla="*/ 268 h 350"/>
              <a:gd name="T12" fmla="*/ 70 w 370"/>
              <a:gd name="T13" fmla="*/ 350 h 350"/>
              <a:gd name="T14" fmla="*/ 114 w 370"/>
              <a:gd name="T15" fmla="*/ 217 h 350"/>
              <a:gd name="T16" fmla="*/ 0 w 370"/>
              <a:gd name="T17" fmla="*/ 134 h 350"/>
              <a:gd name="T18" fmla="*/ 142 w 370"/>
              <a:gd name="T19" fmla="*/ 134 h 350"/>
              <a:gd name="T20" fmla="*/ 185 w 370"/>
              <a:gd name="T21" fmla="*/ 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0" h="350">
                <a:moveTo>
                  <a:pt x="185" y="0"/>
                </a:moveTo>
                <a:lnTo>
                  <a:pt x="227" y="134"/>
                </a:lnTo>
                <a:lnTo>
                  <a:pt x="370" y="134"/>
                </a:lnTo>
                <a:lnTo>
                  <a:pt x="255" y="217"/>
                </a:lnTo>
                <a:lnTo>
                  <a:pt x="299" y="350"/>
                </a:lnTo>
                <a:lnTo>
                  <a:pt x="185" y="268"/>
                </a:lnTo>
                <a:lnTo>
                  <a:pt x="70" y="350"/>
                </a:lnTo>
                <a:lnTo>
                  <a:pt x="114" y="217"/>
                </a:lnTo>
                <a:lnTo>
                  <a:pt x="0" y="134"/>
                </a:lnTo>
                <a:lnTo>
                  <a:pt x="142" y="134"/>
                </a:lnTo>
                <a:lnTo>
                  <a:pt x="185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57" name="组合 156"/>
          <p:cNvGrpSpPr/>
          <p:nvPr/>
        </p:nvGrpSpPr>
        <p:grpSpPr>
          <a:xfrm>
            <a:off x="6786880" y="3823970"/>
            <a:ext cx="628650" cy="480060"/>
            <a:chOff x="6915" y="7390"/>
            <a:chExt cx="854" cy="652"/>
          </a:xfrm>
        </p:grpSpPr>
        <p:sp>
          <p:nvSpPr>
            <p:cNvPr id="155" name="Freeform 59"/>
            <p:cNvSpPr>
              <a:spLocks noEditPoints="1"/>
            </p:cNvSpPr>
            <p:nvPr/>
          </p:nvSpPr>
          <p:spPr bwMode="auto">
            <a:xfrm>
              <a:off x="6915" y="7390"/>
              <a:ext cx="855" cy="653"/>
            </a:xfrm>
            <a:custGeom>
              <a:avLst/>
              <a:gdLst>
                <a:gd name="T0" fmla="*/ 184 w 200"/>
                <a:gd name="T1" fmla="*/ 24 h 152"/>
                <a:gd name="T2" fmla="*/ 150 w 200"/>
                <a:gd name="T3" fmla="*/ 24 h 152"/>
                <a:gd name="T4" fmla="*/ 131 w 200"/>
                <a:gd name="T5" fmla="*/ 5 h 152"/>
                <a:gd name="T6" fmla="*/ 131 w 200"/>
                <a:gd name="T7" fmla="*/ 5 h 152"/>
                <a:gd name="T8" fmla="*/ 131 w 200"/>
                <a:gd name="T9" fmla="*/ 5 h 152"/>
                <a:gd name="T10" fmla="*/ 131 w 200"/>
                <a:gd name="T11" fmla="*/ 5 h 152"/>
                <a:gd name="T12" fmla="*/ 120 w 200"/>
                <a:gd name="T13" fmla="*/ 0 h 152"/>
                <a:gd name="T14" fmla="*/ 80 w 200"/>
                <a:gd name="T15" fmla="*/ 0 h 152"/>
                <a:gd name="T16" fmla="*/ 68 w 200"/>
                <a:gd name="T17" fmla="*/ 5 h 152"/>
                <a:gd name="T18" fmla="*/ 68 w 200"/>
                <a:gd name="T19" fmla="*/ 5 h 152"/>
                <a:gd name="T20" fmla="*/ 49 w 200"/>
                <a:gd name="T21" fmla="*/ 24 h 152"/>
                <a:gd name="T22" fmla="*/ 16 w 200"/>
                <a:gd name="T23" fmla="*/ 24 h 152"/>
                <a:gd name="T24" fmla="*/ 0 w 200"/>
                <a:gd name="T25" fmla="*/ 40 h 152"/>
                <a:gd name="T26" fmla="*/ 0 w 200"/>
                <a:gd name="T27" fmla="*/ 136 h 152"/>
                <a:gd name="T28" fmla="*/ 16 w 200"/>
                <a:gd name="T29" fmla="*/ 152 h 152"/>
                <a:gd name="T30" fmla="*/ 184 w 200"/>
                <a:gd name="T31" fmla="*/ 152 h 152"/>
                <a:gd name="T32" fmla="*/ 200 w 200"/>
                <a:gd name="T33" fmla="*/ 136 h 152"/>
                <a:gd name="T34" fmla="*/ 200 w 200"/>
                <a:gd name="T35" fmla="*/ 40 h 152"/>
                <a:gd name="T36" fmla="*/ 184 w 200"/>
                <a:gd name="T37" fmla="*/ 24 h 152"/>
                <a:gd name="T38" fmla="*/ 100 w 200"/>
                <a:gd name="T39" fmla="*/ 128 h 152"/>
                <a:gd name="T40" fmla="*/ 56 w 200"/>
                <a:gd name="T41" fmla="*/ 84 h 152"/>
                <a:gd name="T42" fmla="*/ 100 w 200"/>
                <a:gd name="T43" fmla="*/ 40 h 152"/>
                <a:gd name="T44" fmla="*/ 144 w 200"/>
                <a:gd name="T45" fmla="*/ 84 h 152"/>
                <a:gd name="T46" fmla="*/ 100 w 200"/>
                <a:gd name="T47" fmla="*/ 12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0" h="152">
                  <a:moveTo>
                    <a:pt x="184" y="24"/>
                  </a:moveTo>
                  <a:cubicBezTo>
                    <a:pt x="150" y="24"/>
                    <a:pt x="150" y="24"/>
                    <a:pt x="150" y="24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28" y="2"/>
                    <a:pt x="124" y="0"/>
                    <a:pt x="12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5" y="0"/>
                    <a:pt x="71" y="2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7" y="24"/>
                    <a:pt x="0" y="31"/>
                    <a:pt x="0" y="4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7" y="152"/>
                    <a:pt x="16" y="152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92" y="152"/>
                    <a:pt x="200" y="145"/>
                    <a:pt x="200" y="136"/>
                  </a:cubicBezTo>
                  <a:cubicBezTo>
                    <a:pt x="200" y="40"/>
                    <a:pt x="200" y="40"/>
                    <a:pt x="200" y="40"/>
                  </a:cubicBezTo>
                  <a:cubicBezTo>
                    <a:pt x="200" y="31"/>
                    <a:pt x="192" y="24"/>
                    <a:pt x="184" y="24"/>
                  </a:cubicBezTo>
                  <a:close/>
                  <a:moveTo>
                    <a:pt x="100" y="128"/>
                  </a:moveTo>
                  <a:cubicBezTo>
                    <a:pt x="75" y="128"/>
                    <a:pt x="56" y="108"/>
                    <a:pt x="56" y="84"/>
                  </a:cubicBezTo>
                  <a:cubicBezTo>
                    <a:pt x="56" y="60"/>
                    <a:pt x="75" y="40"/>
                    <a:pt x="100" y="40"/>
                  </a:cubicBezTo>
                  <a:cubicBezTo>
                    <a:pt x="124" y="40"/>
                    <a:pt x="144" y="60"/>
                    <a:pt x="144" y="84"/>
                  </a:cubicBezTo>
                  <a:cubicBezTo>
                    <a:pt x="144" y="108"/>
                    <a:pt x="124" y="128"/>
                    <a:pt x="100" y="128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Oval 60"/>
            <p:cNvSpPr>
              <a:spLocks noChangeArrowheads="1"/>
            </p:cNvSpPr>
            <p:nvPr/>
          </p:nvSpPr>
          <p:spPr bwMode="auto">
            <a:xfrm>
              <a:off x="7190" y="7598"/>
              <a:ext cx="308" cy="30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稻壳儿榴莲果果"/>
          <p:cNvSpPr/>
          <p:nvPr/>
        </p:nvSpPr>
        <p:spPr>
          <a:xfrm>
            <a:off x="6615430" y="2308860"/>
            <a:ext cx="972820" cy="972820"/>
          </a:xfrm>
          <a:prstGeom prst="ellipse">
            <a:avLst/>
          </a:prstGeom>
          <a:noFill/>
          <a:ln w="38100">
            <a:solidFill>
              <a:srgbClr val="FFE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稻壳儿榴莲果果"/>
          <p:cNvSpPr/>
          <p:nvPr/>
        </p:nvSpPr>
        <p:spPr>
          <a:xfrm>
            <a:off x="6614795" y="3577590"/>
            <a:ext cx="972820" cy="97282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稻壳儿榴莲果果"/>
          <p:cNvSpPr/>
          <p:nvPr/>
        </p:nvSpPr>
        <p:spPr>
          <a:xfrm>
            <a:off x="4603750" y="2308860"/>
            <a:ext cx="972820" cy="972820"/>
          </a:xfrm>
          <a:prstGeom prst="ellipse">
            <a:avLst/>
          </a:prstGeom>
          <a:noFill/>
          <a:ln w="3810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稻壳儿榴莲果果"/>
          <p:cNvSpPr/>
          <p:nvPr/>
        </p:nvSpPr>
        <p:spPr>
          <a:xfrm>
            <a:off x="4604385" y="3576955"/>
            <a:ext cx="972820" cy="972820"/>
          </a:xfrm>
          <a:prstGeom prst="ellipse">
            <a:avLst/>
          </a:prstGeom>
          <a:noFill/>
          <a:ln w="381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58495" y="387985"/>
            <a:ext cx="3534410" cy="623570"/>
            <a:chOff x="1037" y="611"/>
            <a:chExt cx="5566" cy="982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1037" y="1593"/>
              <a:ext cx="5456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32524"/>
                  </a:gs>
                  <a:gs pos="99000">
                    <a:srgbClr val="2C2C2C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占位符 1"/>
            <p:cNvSpPr>
              <a:spLocks noGrp="1"/>
            </p:cNvSpPr>
            <p:nvPr/>
          </p:nvSpPr>
          <p:spPr>
            <a:xfrm>
              <a:off x="1087" y="611"/>
              <a:ext cx="5516" cy="943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r>
                <a:rPr lang="zh-CN" altLang="en-US" dirty="0">
                  <a:solidFill>
                    <a:srgbClr val="BF9000"/>
                  </a:solidFill>
                </a:rPr>
                <a:t>这里可以输入标题</a:t>
              </a:r>
            </a:p>
          </p:txBody>
        </p:sp>
      </p:grpSp>
      <p:sp>
        <p:nvSpPr>
          <p:cNvPr id="139" name="文本框 138"/>
          <p:cNvSpPr txBox="1"/>
          <p:nvPr/>
        </p:nvSpPr>
        <p:spPr>
          <a:xfrm>
            <a:off x="751205" y="1517015"/>
            <a:ext cx="3402965" cy="148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可以在此输入一段文字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能写三行左右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能写三行左右</a:t>
            </a:r>
          </a:p>
        </p:txBody>
      </p:sp>
      <p:sp>
        <p:nvSpPr>
          <p:cNvPr id="140" name="文本框 139"/>
          <p:cNvSpPr txBox="1"/>
          <p:nvPr/>
        </p:nvSpPr>
        <p:spPr>
          <a:xfrm>
            <a:off x="751205" y="3731895"/>
            <a:ext cx="3402965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可以在此输入一段文字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能写三行左右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能写三行左右</a:t>
            </a:r>
          </a:p>
        </p:txBody>
      </p:sp>
      <p:sp>
        <p:nvSpPr>
          <p:cNvPr id="141" name="文本框 140"/>
          <p:cNvSpPr txBox="1"/>
          <p:nvPr/>
        </p:nvSpPr>
        <p:spPr>
          <a:xfrm>
            <a:off x="8066405" y="1517015"/>
            <a:ext cx="3402965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可以在此输入一段文字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能写三行左右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能写三行左右</a:t>
            </a:r>
          </a:p>
        </p:txBody>
      </p:sp>
      <p:sp>
        <p:nvSpPr>
          <p:cNvPr id="142" name="文本框 141"/>
          <p:cNvSpPr txBox="1"/>
          <p:nvPr/>
        </p:nvSpPr>
        <p:spPr>
          <a:xfrm>
            <a:off x="8066405" y="3731895"/>
            <a:ext cx="3402965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可以在此输入一段文字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能写三行左右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能写三行左右</a:t>
            </a:r>
          </a:p>
        </p:txBody>
      </p:sp>
      <p:grpSp>
        <p:nvGrpSpPr>
          <p:cNvPr id="150" name="组合 149"/>
          <p:cNvGrpSpPr/>
          <p:nvPr/>
        </p:nvGrpSpPr>
        <p:grpSpPr>
          <a:xfrm>
            <a:off x="4783455" y="2488565"/>
            <a:ext cx="613410" cy="613410"/>
            <a:chOff x="10005" y="7335"/>
            <a:chExt cx="833" cy="833"/>
          </a:xfrm>
        </p:grpSpPr>
        <p:sp>
          <p:nvSpPr>
            <p:cNvPr id="148" name="Freeform 51"/>
            <p:cNvSpPr/>
            <p:nvPr/>
          </p:nvSpPr>
          <p:spPr bwMode="auto">
            <a:xfrm>
              <a:off x="10005" y="7335"/>
              <a:ext cx="808" cy="515"/>
            </a:xfrm>
            <a:custGeom>
              <a:avLst/>
              <a:gdLst>
                <a:gd name="T0" fmla="*/ 323 w 323"/>
                <a:gd name="T1" fmla="*/ 0 h 206"/>
                <a:gd name="T2" fmla="*/ 0 w 323"/>
                <a:gd name="T3" fmla="*/ 155 h 206"/>
                <a:gd name="T4" fmla="*/ 116 w 323"/>
                <a:gd name="T5" fmla="*/ 206 h 206"/>
                <a:gd name="T6" fmla="*/ 323 w 323"/>
                <a:gd name="T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3" h="206">
                  <a:moveTo>
                    <a:pt x="323" y="0"/>
                  </a:moveTo>
                  <a:lnTo>
                    <a:pt x="0" y="155"/>
                  </a:lnTo>
                  <a:lnTo>
                    <a:pt x="116" y="206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52"/>
            <p:cNvSpPr/>
            <p:nvPr/>
          </p:nvSpPr>
          <p:spPr bwMode="auto">
            <a:xfrm>
              <a:off x="10320" y="7358"/>
              <a:ext cx="518" cy="810"/>
            </a:xfrm>
            <a:custGeom>
              <a:avLst/>
              <a:gdLst>
                <a:gd name="T0" fmla="*/ 0 w 207"/>
                <a:gd name="T1" fmla="*/ 207 h 324"/>
                <a:gd name="T2" fmla="*/ 59 w 207"/>
                <a:gd name="T3" fmla="*/ 324 h 324"/>
                <a:gd name="T4" fmla="*/ 207 w 207"/>
                <a:gd name="T5" fmla="*/ 0 h 324"/>
                <a:gd name="T6" fmla="*/ 0 w 207"/>
                <a:gd name="T7" fmla="*/ 207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" h="324">
                  <a:moveTo>
                    <a:pt x="0" y="207"/>
                  </a:moveTo>
                  <a:lnTo>
                    <a:pt x="59" y="324"/>
                  </a:lnTo>
                  <a:lnTo>
                    <a:pt x="207" y="0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1" name="Freeform 42"/>
          <p:cNvSpPr>
            <a:spLocks noEditPoints="1"/>
          </p:cNvSpPr>
          <p:nvPr/>
        </p:nvSpPr>
        <p:spPr bwMode="auto">
          <a:xfrm>
            <a:off x="6787515" y="2580005"/>
            <a:ext cx="628650" cy="430530"/>
          </a:xfrm>
          <a:custGeom>
            <a:avLst/>
            <a:gdLst>
              <a:gd name="T0" fmla="*/ 157 w 200"/>
              <a:gd name="T1" fmla="*/ 0 h 136"/>
              <a:gd name="T2" fmla="*/ 44 w 200"/>
              <a:gd name="T3" fmla="*/ 0 h 136"/>
              <a:gd name="T4" fmla="*/ 0 w 200"/>
              <a:gd name="T5" fmla="*/ 48 h 136"/>
              <a:gd name="T6" fmla="*/ 0 w 200"/>
              <a:gd name="T7" fmla="*/ 136 h 136"/>
              <a:gd name="T8" fmla="*/ 200 w 200"/>
              <a:gd name="T9" fmla="*/ 136 h 136"/>
              <a:gd name="T10" fmla="*/ 200 w 200"/>
              <a:gd name="T11" fmla="*/ 48 h 136"/>
              <a:gd name="T12" fmla="*/ 157 w 200"/>
              <a:gd name="T13" fmla="*/ 0 h 136"/>
              <a:gd name="T14" fmla="*/ 48 w 200"/>
              <a:gd name="T15" fmla="*/ 8 h 136"/>
              <a:gd name="T16" fmla="*/ 153 w 200"/>
              <a:gd name="T17" fmla="*/ 8 h 136"/>
              <a:gd name="T18" fmla="*/ 190 w 200"/>
              <a:gd name="T19" fmla="*/ 48 h 136"/>
              <a:gd name="T20" fmla="*/ 128 w 200"/>
              <a:gd name="T21" fmla="*/ 48 h 136"/>
              <a:gd name="T22" fmla="*/ 100 w 200"/>
              <a:gd name="T23" fmla="*/ 75 h 136"/>
              <a:gd name="T24" fmla="*/ 72 w 200"/>
              <a:gd name="T25" fmla="*/ 48 h 136"/>
              <a:gd name="T26" fmla="*/ 11 w 200"/>
              <a:gd name="T27" fmla="*/ 48 h 136"/>
              <a:gd name="T28" fmla="*/ 48 w 200"/>
              <a:gd name="T29" fmla="*/ 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0" h="136">
                <a:moveTo>
                  <a:pt x="157" y="0"/>
                </a:moveTo>
                <a:cubicBezTo>
                  <a:pt x="44" y="0"/>
                  <a:pt x="44" y="0"/>
                  <a:pt x="44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6"/>
                  <a:pt x="0" y="136"/>
                  <a:pt x="0" y="136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200" y="48"/>
                  <a:pt x="200" y="48"/>
                  <a:pt x="200" y="48"/>
                </a:cubicBezTo>
                <a:lnTo>
                  <a:pt x="157" y="0"/>
                </a:lnTo>
                <a:close/>
                <a:moveTo>
                  <a:pt x="48" y="8"/>
                </a:moveTo>
                <a:cubicBezTo>
                  <a:pt x="153" y="8"/>
                  <a:pt x="153" y="8"/>
                  <a:pt x="153" y="8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63"/>
                  <a:pt x="115" y="75"/>
                  <a:pt x="100" y="75"/>
                </a:cubicBezTo>
                <a:cubicBezTo>
                  <a:pt x="85" y="75"/>
                  <a:pt x="72" y="63"/>
                  <a:pt x="72" y="48"/>
                </a:cubicBezTo>
                <a:cubicBezTo>
                  <a:pt x="11" y="48"/>
                  <a:pt x="11" y="48"/>
                  <a:pt x="11" y="48"/>
                </a:cubicBezTo>
                <a:lnTo>
                  <a:pt x="48" y="8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2" name="Freeform 11"/>
          <p:cNvSpPr/>
          <p:nvPr/>
        </p:nvSpPr>
        <p:spPr bwMode="auto">
          <a:xfrm>
            <a:off x="4750435" y="3741420"/>
            <a:ext cx="680085" cy="643890"/>
          </a:xfrm>
          <a:custGeom>
            <a:avLst/>
            <a:gdLst>
              <a:gd name="T0" fmla="*/ 185 w 370"/>
              <a:gd name="T1" fmla="*/ 0 h 350"/>
              <a:gd name="T2" fmla="*/ 227 w 370"/>
              <a:gd name="T3" fmla="*/ 134 h 350"/>
              <a:gd name="T4" fmla="*/ 370 w 370"/>
              <a:gd name="T5" fmla="*/ 134 h 350"/>
              <a:gd name="T6" fmla="*/ 255 w 370"/>
              <a:gd name="T7" fmla="*/ 217 h 350"/>
              <a:gd name="T8" fmla="*/ 299 w 370"/>
              <a:gd name="T9" fmla="*/ 350 h 350"/>
              <a:gd name="T10" fmla="*/ 185 w 370"/>
              <a:gd name="T11" fmla="*/ 268 h 350"/>
              <a:gd name="T12" fmla="*/ 70 w 370"/>
              <a:gd name="T13" fmla="*/ 350 h 350"/>
              <a:gd name="T14" fmla="*/ 114 w 370"/>
              <a:gd name="T15" fmla="*/ 217 h 350"/>
              <a:gd name="T16" fmla="*/ 0 w 370"/>
              <a:gd name="T17" fmla="*/ 134 h 350"/>
              <a:gd name="T18" fmla="*/ 142 w 370"/>
              <a:gd name="T19" fmla="*/ 134 h 350"/>
              <a:gd name="T20" fmla="*/ 185 w 370"/>
              <a:gd name="T21" fmla="*/ 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0" h="350">
                <a:moveTo>
                  <a:pt x="185" y="0"/>
                </a:moveTo>
                <a:lnTo>
                  <a:pt x="227" y="134"/>
                </a:lnTo>
                <a:lnTo>
                  <a:pt x="370" y="134"/>
                </a:lnTo>
                <a:lnTo>
                  <a:pt x="255" y="217"/>
                </a:lnTo>
                <a:lnTo>
                  <a:pt x="299" y="350"/>
                </a:lnTo>
                <a:lnTo>
                  <a:pt x="185" y="268"/>
                </a:lnTo>
                <a:lnTo>
                  <a:pt x="70" y="350"/>
                </a:lnTo>
                <a:lnTo>
                  <a:pt x="114" y="217"/>
                </a:lnTo>
                <a:lnTo>
                  <a:pt x="0" y="134"/>
                </a:lnTo>
                <a:lnTo>
                  <a:pt x="142" y="134"/>
                </a:lnTo>
                <a:lnTo>
                  <a:pt x="185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57" name="组合 156"/>
          <p:cNvGrpSpPr/>
          <p:nvPr/>
        </p:nvGrpSpPr>
        <p:grpSpPr>
          <a:xfrm>
            <a:off x="6786880" y="3823970"/>
            <a:ext cx="628650" cy="480060"/>
            <a:chOff x="6915" y="7390"/>
            <a:chExt cx="854" cy="652"/>
          </a:xfrm>
        </p:grpSpPr>
        <p:sp>
          <p:nvSpPr>
            <p:cNvPr id="155" name="Freeform 59"/>
            <p:cNvSpPr>
              <a:spLocks noEditPoints="1"/>
            </p:cNvSpPr>
            <p:nvPr/>
          </p:nvSpPr>
          <p:spPr bwMode="auto">
            <a:xfrm>
              <a:off x="6915" y="7390"/>
              <a:ext cx="855" cy="653"/>
            </a:xfrm>
            <a:custGeom>
              <a:avLst/>
              <a:gdLst>
                <a:gd name="T0" fmla="*/ 184 w 200"/>
                <a:gd name="T1" fmla="*/ 24 h 152"/>
                <a:gd name="T2" fmla="*/ 150 w 200"/>
                <a:gd name="T3" fmla="*/ 24 h 152"/>
                <a:gd name="T4" fmla="*/ 131 w 200"/>
                <a:gd name="T5" fmla="*/ 5 h 152"/>
                <a:gd name="T6" fmla="*/ 131 w 200"/>
                <a:gd name="T7" fmla="*/ 5 h 152"/>
                <a:gd name="T8" fmla="*/ 131 w 200"/>
                <a:gd name="T9" fmla="*/ 5 h 152"/>
                <a:gd name="T10" fmla="*/ 131 w 200"/>
                <a:gd name="T11" fmla="*/ 5 h 152"/>
                <a:gd name="T12" fmla="*/ 120 w 200"/>
                <a:gd name="T13" fmla="*/ 0 h 152"/>
                <a:gd name="T14" fmla="*/ 80 w 200"/>
                <a:gd name="T15" fmla="*/ 0 h 152"/>
                <a:gd name="T16" fmla="*/ 68 w 200"/>
                <a:gd name="T17" fmla="*/ 5 h 152"/>
                <a:gd name="T18" fmla="*/ 68 w 200"/>
                <a:gd name="T19" fmla="*/ 5 h 152"/>
                <a:gd name="T20" fmla="*/ 49 w 200"/>
                <a:gd name="T21" fmla="*/ 24 h 152"/>
                <a:gd name="T22" fmla="*/ 16 w 200"/>
                <a:gd name="T23" fmla="*/ 24 h 152"/>
                <a:gd name="T24" fmla="*/ 0 w 200"/>
                <a:gd name="T25" fmla="*/ 40 h 152"/>
                <a:gd name="T26" fmla="*/ 0 w 200"/>
                <a:gd name="T27" fmla="*/ 136 h 152"/>
                <a:gd name="T28" fmla="*/ 16 w 200"/>
                <a:gd name="T29" fmla="*/ 152 h 152"/>
                <a:gd name="T30" fmla="*/ 184 w 200"/>
                <a:gd name="T31" fmla="*/ 152 h 152"/>
                <a:gd name="T32" fmla="*/ 200 w 200"/>
                <a:gd name="T33" fmla="*/ 136 h 152"/>
                <a:gd name="T34" fmla="*/ 200 w 200"/>
                <a:gd name="T35" fmla="*/ 40 h 152"/>
                <a:gd name="T36" fmla="*/ 184 w 200"/>
                <a:gd name="T37" fmla="*/ 24 h 152"/>
                <a:gd name="T38" fmla="*/ 100 w 200"/>
                <a:gd name="T39" fmla="*/ 128 h 152"/>
                <a:gd name="T40" fmla="*/ 56 w 200"/>
                <a:gd name="T41" fmla="*/ 84 h 152"/>
                <a:gd name="T42" fmla="*/ 100 w 200"/>
                <a:gd name="T43" fmla="*/ 40 h 152"/>
                <a:gd name="T44" fmla="*/ 144 w 200"/>
                <a:gd name="T45" fmla="*/ 84 h 152"/>
                <a:gd name="T46" fmla="*/ 100 w 200"/>
                <a:gd name="T47" fmla="*/ 12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0" h="152">
                  <a:moveTo>
                    <a:pt x="184" y="24"/>
                  </a:moveTo>
                  <a:cubicBezTo>
                    <a:pt x="150" y="24"/>
                    <a:pt x="150" y="24"/>
                    <a:pt x="150" y="24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28" y="2"/>
                    <a:pt x="124" y="0"/>
                    <a:pt x="12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5" y="0"/>
                    <a:pt x="71" y="2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7" y="24"/>
                    <a:pt x="0" y="31"/>
                    <a:pt x="0" y="4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7" y="152"/>
                    <a:pt x="16" y="152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92" y="152"/>
                    <a:pt x="200" y="145"/>
                    <a:pt x="200" y="136"/>
                  </a:cubicBezTo>
                  <a:cubicBezTo>
                    <a:pt x="200" y="40"/>
                    <a:pt x="200" y="40"/>
                    <a:pt x="200" y="40"/>
                  </a:cubicBezTo>
                  <a:cubicBezTo>
                    <a:pt x="200" y="31"/>
                    <a:pt x="192" y="24"/>
                    <a:pt x="184" y="24"/>
                  </a:cubicBezTo>
                  <a:close/>
                  <a:moveTo>
                    <a:pt x="100" y="128"/>
                  </a:moveTo>
                  <a:cubicBezTo>
                    <a:pt x="75" y="128"/>
                    <a:pt x="56" y="108"/>
                    <a:pt x="56" y="84"/>
                  </a:cubicBezTo>
                  <a:cubicBezTo>
                    <a:pt x="56" y="60"/>
                    <a:pt x="75" y="40"/>
                    <a:pt x="100" y="40"/>
                  </a:cubicBezTo>
                  <a:cubicBezTo>
                    <a:pt x="124" y="40"/>
                    <a:pt x="144" y="60"/>
                    <a:pt x="144" y="84"/>
                  </a:cubicBezTo>
                  <a:cubicBezTo>
                    <a:pt x="144" y="108"/>
                    <a:pt x="124" y="128"/>
                    <a:pt x="100" y="128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Oval 60"/>
            <p:cNvSpPr>
              <a:spLocks noChangeArrowheads="1"/>
            </p:cNvSpPr>
            <p:nvPr/>
          </p:nvSpPr>
          <p:spPr bwMode="auto">
            <a:xfrm>
              <a:off x="7190" y="7598"/>
              <a:ext cx="308" cy="30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组合 119"/>
          <p:cNvGrpSpPr/>
          <p:nvPr/>
        </p:nvGrpSpPr>
        <p:grpSpPr>
          <a:xfrm>
            <a:off x="658495" y="387985"/>
            <a:ext cx="3534410" cy="623570"/>
            <a:chOff x="1037" y="611"/>
            <a:chExt cx="5566" cy="982"/>
          </a:xfrm>
        </p:grpSpPr>
        <p:cxnSp>
          <p:nvCxnSpPr>
            <p:cNvPr id="121" name="直接连接符 120"/>
            <p:cNvCxnSpPr/>
            <p:nvPr/>
          </p:nvCxnSpPr>
          <p:spPr>
            <a:xfrm>
              <a:off x="1037" y="1593"/>
              <a:ext cx="5456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32524"/>
                  </a:gs>
                  <a:gs pos="99000">
                    <a:srgbClr val="2C2C2C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文本占位符 1"/>
            <p:cNvSpPr>
              <a:spLocks noGrp="1"/>
            </p:cNvSpPr>
            <p:nvPr/>
          </p:nvSpPr>
          <p:spPr>
            <a:xfrm>
              <a:off x="1087" y="611"/>
              <a:ext cx="5516" cy="943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r>
                <a:rPr lang="zh-CN" altLang="en-US" dirty="0">
                  <a:solidFill>
                    <a:srgbClr val="BF9000"/>
                  </a:solidFill>
                </a:rPr>
                <a:t>这里可以输入标题</a:t>
              </a: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974120" y="1181283"/>
            <a:ext cx="8243030" cy="4449445"/>
            <a:chOff x="3735" y="1855"/>
            <a:chExt cx="12981" cy="7007"/>
          </a:xfrm>
        </p:grpSpPr>
        <p:grpSp>
          <p:nvGrpSpPr>
            <p:cNvPr id="12" name="组合 11"/>
            <p:cNvGrpSpPr/>
            <p:nvPr/>
          </p:nvGrpSpPr>
          <p:grpSpPr>
            <a:xfrm>
              <a:off x="3735" y="2074"/>
              <a:ext cx="3888" cy="1216"/>
              <a:chOff x="2397760" y="1696585"/>
              <a:chExt cx="2468880" cy="772161"/>
            </a:xfrm>
          </p:grpSpPr>
          <p:sp>
            <p:nvSpPr>
              <p:cNvPr id="3" name="稻壳儿榴莲果果"/>
              <p:cNvSpPr/>
              <p:nvPr/>
            </p:nvSpPr>
            <p:spPr>
              <a:xfrm rot="16200000">
                <a:off x="2296160" y="1798186"/>
                <a:ext cx="772160" cy="56896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BF9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稻壳儿榴莲果果"/>
              <p:cNvSpPr/>
              <p:nvPr/>
            </p:nvSpPr>
            <p:spPr>
              <a:xfrm>
                <a:off x="3037840" y="1696585"/>
                <a:ext cx="1828800" cy="772161"/>
              </a:xfrm>
              <a:prstGeom prst="homePlate">
                <a:avLst/>
              </a:prstGeom>
              <a:solidFill>
                <a:srgbClr val="BF9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3735" y="3882"/>
              <a:ext cx="3888" cy="1216"/>
              <a:chOff x="2397760" y="2682105"/>
              <a:chExt cx="2468880" cy="772161"/>
            </a:xfrm>
          </p:grpSpPr>
          <p:sp>
            <p:nvSpPr>
              <p:cNvPr id="4" name="稻壳儿榴莲果果"/>
              <p:cNvSpPr/>
              <p:nvPr/>
            </p:nvSpPr>
            <p:spPr>
              <a:xfrm rot="16200000">
                <a:off x="2296160" y="2783706"/>
                <a:ext cx="772160" cy="56896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D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稻壳儿榴莲果果"/>
              <p:cNvSpPr/>
              <p:nvPr/>
            </p:nvSpPr>
            <p:spPr>
              <a:xfrm>
                <a:off x="3037840" y="2682105"/>
                <a:ext cx="1828800" cy="772161"/>
              </a:xfrm>
              <a:prstGeom prst="homePlate">
                <a:avLst/>
              </a:prstGeom>
              <a:solidFill>
                <a:srgbClr val="FFD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735" y="5690"/>
              <a:ext cx="3888" cy="1216"/>
              <a:chOff x="2397760" y="3667625"/>
              <a:chExt cx="2468880" cy="772161"/>
            </a:xfrm>
          </p:grpSpPr>
          <p:sp>
            <p:nvSpPr>
              <p:cNvPr id="5" name="稻壳儿榴莲果果"/>
              <p:cNvSpPr/>
              <p:nvPr/>
            </p:nvSpPr>
            <p:spPr>
              <a:xfrm rot="16200000">
                <a:off x="2296160" y="3769226"/>
                <a:ext cx="772160" cy="56896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稻壳儿榴莲果果"/>
              <p:cNvSpPr/>
              <p:nvPr/>
            </p:nvSpPr>
            <p:spPr>
              <a:xfrm>
                <a:off x="3037840" y="3667625"/>
                <a:ext cx="1828800" cy="772161"/>
              </a:xfrm>
              <a:prstGeom prst="homePlate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735" y="7498"/>
              <a:ext cx="3888" cy="1216"/>
              <a:chOff x="2397760" y="4653145"/>
              <a:chExt cx="2468880" cy="772161"/>
            </a:xfrm>
          </p:grpSpPr>
          <p:sp>
            <p:nvSpPr>
              <p:cNvPr id="11" name="稻壳儿榴莲果果"/>
              <p:cNvSpPr/>
              <p:nvPr/>
            </p:nvSpPr>
            <p:spPr>
              <a:xfrm rot="16200000">
                <a:off x="2296160" y="4754746"/>
                <a:ext cx="772160" cy="56896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稻壳儿榴莲果果"/>
              <p:cNvSpPr/>
              <p:nvPr/>
            </p:nvSpPr>
            <p:spPr>
              <a:xfrm>
                <a:off x="3037840" y="4653145"/>
                <a:ext cx="1828800" cy="772161"/>
              </a:xfrm>
              <a:prstGeom prst="homePlat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9" name="文本框 138"/>
            <p:cNvSpPr txBox="1"/>
            <p:nvPr/>
          </p:nvSpPr>
          <p:spPr>
            <a:xfrm>
              <a:off x="9001" y="1855"/>
              <a:ext cx="7715" cy="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在此输入一段文字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可以写两行</a:t>
              </a: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9001" y="3663"/>
              <a:ext cx="7715" cy="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在此输入一段文字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可以写两行</a:t>
              </a: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9001" y="5471"/>
              <a:ext cx="7715" cy="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在此输入一段文字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可以写两行</a:t>
              </a: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9001" y="7279"/>
              <a:ext cx="7715" cy="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在此输入一段文字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可以写两行</a:t>
              </a: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4743" y="2232"/>
              <a:ext cx="2375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TITLE</a:t>
              </a: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4743" y="4040"/>
              <a:ext cx="2375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TITLE</a:t>
              </a: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4743" y="5848"/>
              <a:ext cx="2375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TITLE</a:t>
              </a: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4743" y="7656"/>
              <a:ext cx="2375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TITLE</a:t>
              </a: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2095500" y="1449705"/>
            <a:ext cx="386080" cy="465455"/>
            <a:chOff x="3213" y="2381"/>
            <a:chExt cx="684" cy="825"/>
          </a:xfrm>
        </p:grpSpPr>
        <p:sp>
          <p:nvSpPr>
            <p:cNvPr id="170" name="Freeform 6"/>
            <p:cNvSpPr/>
            <p:nvPr/>
          </p:nvSpPr>
          <p:spPr bwMode="auto">
            <a:xfrm>
              <a:off x="3383" y="2381"/>
              <a:ext cx="348" cy="610"/>
            </a:xfrm>
            <a:custGeom>
              <a:avLst/>
              <a:gdLst>
                <a:gd name="T0" fmla="*/ 9 w 139"/>
                <a:gd name="T1" fmla="*/ 163 h 244"/>
                <a:gd name="T2" fmla="*/ 0 w 139"/>
                <a:gd name="T3" fmla="*/ 174 h 244"/>
                <a:gd name="T4" fmla="*/ 69 w 139"/>
                <a:gd name="T5" fmla="*/ 244 h 244"/>
                <a:gd name="T6" fmla="*/ 139 w 139"/>
                <a:gd name="T7" fmla="*/ 174 h 244"/>
                <a:gd name="T8" fmla="*/ 129 w 139"/>
                <a:gd name="T9" fmla="*/ 163 h 244"/>
                <a:gd name="T10" fmla="*/ 76 w 139"/>
                <a:gd name="T11" fmla="*/ 217 h 244"/>
                <a:gd name="T12" fmla="*/ 76 w 139"/>
                <a:gd name="T13" fmla="*/ 0 h 244"/>
                <a:gd name="T14" fmla="*/ 62 w 139"/>
                <a:gd name="T15" fmla="*/ 0 h 244"/>
                <a:gd name="T16" fmla="*/ 62 w 139"/>
                <a:gd name="T17" fmla="*/ 217 h 244"/>
                <a:gd name="T18" fmla="*/ 9 w 139"/>
                <a:gd name="T19" fmla="*/ 16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244">
                  <a:moveTo>
                    <a:pt x="9" y="163"/>
                  </a:moveTo>
                  <a:lnTo>
                    <a:pt x="0" y="174"/>
                  </a:lnTo>
                  <a:lnTo>
                    <a:pt x="69" y="244"/>
                  </a:lnTo>
                  <a:lnTo>
                    <a:pt x="139" y="174"/>
                  </a:lnTo>
                  <a:lnTo>
                    <a:pt x="129" y="163"/>
                  </a:lnTo>
                  <a:lnTo>
                    <a:pt x="76" y="217"/>
                  </a:lnTo>
                  <a:lnTo>
                    <a:pt x="76" y="0"/>
                  </a:lnTo>
                  <a:lnTo>
                    <a:pt x="62" y="0"/>
                  </a:lnTo>
                  <a:lnTo>
                    <a:pt x="62" y="217"/>
                  </a:lnTo>
                  <a:lnTo>
                    <a:pt x="9" y="163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7"/>
            <p:cNvSpPr/>
            <p:nvPr/>
          </p:nvSpPr>
          <p:spPr bwMode="auto">
            <a:xfrm>
              <a:off x="3213" y="2554"/>
              <a:ext cx="685" cy="653"/>
            </a:xfrm>
            <a:custGeom>
              <a:avLst/>
              <a:gdLst>
                <a:gd name="T0" fmla="*/ 171 w 274"/>
                <a:gd name="T1" fmla="*/ 0 h 261"/>
                <a:gd name="T2" fmla="*/ 171 w 274"/>
                <a:gd name="T3" fmla="*/ 14 h 261"/>
                <a:gd name="T4" fmla="*/ 260 w 274"/>
                <a:gd name="T5" fmla="*/ 14 h 261"/>
                <a:gd name="T6" fmla="*/ 260 w 274"/>
                <a:gd name="T7" fmla="*/ 247 h 261"/>
                <a:gd name="T8" fmla="*/ 13 w 274"/>
                <a:gd name="T9" fmla="*/ 247 h 261"/>
                <a:gd name="T10" fmla="*/ 13 w 274"/>
                <a:gd name="T11" fmla="*/ 14 h 261"/>
                <a:gd name="T12" fmla="*/ 102 w 274"/>
                <a:gd name="T13" fmla="*/ 14 h 261"/>
                <a:gd name="T14" fmla="*/ 102 w 274"/>
                <a:gd name="T15" fmla="*/ 0 h 261"/>
                <a:gd name="T16" fmla="*/ 0 w 274"/>
                <a:gd name="T17" fmla="*/ 0 h 261"/>
                <a:gd name="T18" fmla="*/ 0 w 274"/>
                <a:gd name="T19" fmla="*/ 261 h 261"/>
                <a:gd name="T20" fmla="*/ 274 w 274"/>
                <a:gd name="T21" fmla="*/ 261 h 261"/>
                <a:gd name="T22" fmla="*/ 274 w 274"/>
                <a:gd name="T23" fmla="*/ 0 h 261"/>
                <a:gd name="T24" fmla="*/ 171 w 274"/>
                <a:gd name="T25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261">
                  <a:moveTo>
                    <a:pt x="171" y="0"/>
                  </a:moveTo>
                  <a:lnTo>
                    <a:pt x="171" y="14"/>
                  </a:lnTo>
                  <a:lnTo>
                    <a:pt x="260" y="14"/>
                  </a:lnTo>
                  <a:lnTo>
                    <a:pt x="260" y="247"/>
                  </a:lnTo>
                  <a:lnTo>
                    <a:pt x="13" y="247"/>
                  </a:lnTo>
                  <a:lnTo>
                    <a:pt x="13" y="14"/>
                  </a:lnTo>
                  <a:lnTo>
                    <a:pt x="102" y="1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261"/>
                  </a:lnTo>
                  <a:lnTo>
                    <a:pt x="274" y="261"/>
                  </a:lnTo>
                  <a:lnTo>
                    <a:pt x="274" y="0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2034540" y="3760470"/>
            <a:ext cx="444500" cy="483870"/>
            <a:chOff x="3160" y="5451"/>
            <a:chExt cx="788" cy="858"/>
          </a:xfrm>
        </p:grpSpPr>
        <p:sp>
          <p:nvSpPr>
            <p:cNvPr id="172" name="Freeform 21"/>
            <p:cNvSpPr>
              <a:spLocks noEditPoints="1"/>
            </p:cNvSpPr>
            <p:nvPr/>
          </p:nvSpPr>
          <p:spPr bwMode="auto">
            <a:xfrm>
              <a:off x="3160" y="5451"/>
              <a:ext cx="788" cy="858"/>
            </a:xfrm>
            <a:custGeom>
              <a:avLst/>
              <a:gdLst>
                <a:gd name="T0" fmla="*/ 160 w 184"/>
                <a:gd name="T1" fmla="*/ 45 h 200"/>
                <a:gd name="T2" fmla="*/ 167 w 184"/>
                <a:gd name="T3" fmla="*/ 39 h 200"/>
                <a:gd name="T4" fmla="*/ 174 w 184"/>
                <a:gd name="T5" fmla="*/ 46 h 200"/>
                <a:gd name="T6" fmla="*/ 182 w 184"/>
                <a:gd name="T7" fmla="*/ 37 h 200"/>
                <a:gd name="T8" fmla="*/ 163 w 184"/>
                <a:gd name="T9" fmla="*/ 18 h 200"/>
                <a:gd name="T10" fmla="*/ 155 w 184"/>
                <a:gd name="T11" fmla="*/ 26 h 200"/>
                <a:gd name="T12" fmla="*/ 161 w 184"/>
                <a:gd name="T13" fmla="*/ 33 h 200"/>
                <a:gd name="T14" fmla="*/ 155 w 184"/>
                <a:gd name="T15" fmla="*/ 40 h 200"/>
                <a:gd name="T16" fmla="*/ 98 w 184"/>
                <a:gd name="T17" fmla="*/ 16 h 200"/>
                <a:gd name="T18" fmla="*/ 98 w 184"/>
                <a:gd name="T19" fmla="*/ 0 h 200"/>
                <a:gd name="T20" fmla="*/ 86 w 184"/>
                <a:gd name="T21" fmla="*/ 0 h 200"/>
                <a:gd name="T22" fmla="*/ 86 w 184"/>
                <a:gd name="T23" fmla="*/ 16 h 200"/>
                <a:gd name="T24" fmla="*/ 0 w 184"/>
                <a:gd name="T25" fmla="*/ 108 h 200"/>
                <a:gd name="T26" fmla="*/ 92 w 184"/>
                <a:gd name="T27" fmla="*/ 200 h 200"/>
                <a:gd name="T28" fmla="*/ 184 w 184"/>
                <a:gd name="T29" fmla="*/ 108 h 200"/>
                <a:gd name="T30" fmla="*/ 160 w 184"/>
                <a:gd name="T31" fmla="*/ 45 h 200"/>
                <a:gd name="T32" fmla="*/ 92 w 184"/>
                <a:gd name="T33" fmla="*/ 192 h 200"/>
                <a:gd name="T34" fmla="*/ 8 w 184"/>
                <a:gd name="T35" fmla="*/ 108 h 200"/>
                <a:gd name="T36" fmla="*/ 92 w 184"/>
                <a:gd name="T37" fmla="*/ 24 h 200"/>
                <a:gd name="T38" fmla="*/ 176 w 184"/>
                <a:gd name="T39" fmla="*/ 108 h 200"/>
                <a:gd name="T40" fmla="*/ 92 w 184"/>
                <a:gd name="T41" fmla="*/ 19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4" h="200">
                  <a:moveTo>
                    <a:pt x="160" y="45"/>
                  </a:moveTo>
                  <a:cubicBezTo>
                    <a:pt x="167" y="39"/>
                    <a:pt x="167" y="39"/>
                    <a:pt x="167" y="39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82" y="37"/>
                    <a:pt x="182" y="37"/>
                    <a:pt x="182" y="37"/>
                  </a:cubicBezTo>
                  <a:cubicBezTo>
                    <a:pt x="163" y="18"/>
                    <a:pt x="163" y="18"/>
                    <a:pt x="163" y="18"/>
                  </a:cubicBezTo>
                  <a:cubicBezTo>
                    <a:pt x="155" y="26"/>
                    <a:pt x="155" y="26"/>
                    <a:pt x="155" y="26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40" y="26"/>
                    <a:pt x="120" y="17"/>
                    <a:pt x="98" y="16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38" y="19"/>
                    <a:pt x="0" y="59"/>
                    <a:pt x="0" y="108"/>
                  </a:cubicBezTo>
                  <a:cubicBezTo>
                    <a:pt x="0" y="158"/>
                    <a:pt x="42" y="200"/>
                    <a:pt x="92" y="200"/>
                  </a:cubicBezTo>
                  <a:cubicBezTo>
                    <a:pt x="143" y="200"/>
                    <a:pt x="184" y="158"/>
                    <a:pt x="184" y="108"/>
                  </a:cubicBezTo>
                  <a:cubicBezTo>
                    <a:pt x="184" y="84"/>
                    <a:pt x="175" y="62"/>
                    <a:pt x="160" y="45"/>
                  </a:cubicBezTo>
                  <a:close/>
                  <a:moveTo>
                    <a:pt x="92" y="192"/>
                  </a:moveTo>
                  <a:cubicBezTo>
                    <a:pt x="46" y="192"/>
                    <a:pt x="8" y="154"/>
                    <a:pt x="8" y="108"/>
                  </a:cubicBezTo>
                  <a:cubicBezTo>
                    <a:pt x="8" y="61"/>
                    <a:pt x="46" y="24"/>
                    <a:pt x="92" y="24"/>
                  </a:cubicBezTo>
                  <a:cubicBezTo>
                    <a:pt x="139" y="24"/>
                    <a:pt x="176" y="61"/>
                    <a:pt x="176" y="108"/>
                  </a:cubicBezTo>
                  <a:cubicBezTo>
                    <a:pt x="176" y="154"/>
                    <a:pt x="139" y="192"/>
                    <a:pt x="92" y="192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22"/>
            <p:cNvSpPr/>
            <p:nvPr/>
          </p:nvSpPr>
          <p:spPr bwMode="auto">
            <a:xfrm>
              <a:off x="3503" y="5639"/>
              <a:ext cx="103" cy="395"/>
            </a:xfrm>
            <a:custGeom>
              <a:avLst/>
              <a:gdLst>
                <a:gd name="T0" fmla="*/ 16 w 24"/>
                <a:gd name="T1" fmla="*/ 52 h 92"/>
                <a:gd name="T2" fmla="*/ 16 w 24"/>
                <a:gd name="T3" fmla="*/ 0 h 92"/>
                <a:gd name="T4" fmla="*/ 8 w 24"/>
                <a:gd name="T5" fmla="*/ 0 h 92"/>
                <a:gd name="T6" fmla="*/ 8 w 24"/>
                <a:gd name="T7" fmla="*/ 52 h 92"/>
                <a:gd name="T8" fmla="*/ 0 w 24"/>
                <a:gd name="T9" fmla="*/ 64 h 92"/>
                <a:gd name="T10" fmla="*/ 8 w 24"/>
                <a:gd name="T11" fmla="*/ 75 h 92"/>
                <a:gd name="T12" fmla="*/ 8 w 24"/>
                <a:gd name="T13" fmla="*/ 92 h 92"/>
                <a:gd name="T14" fmla="*/ 16 w 24"/>
                <a:gd name="T15" fmla="*/ 92 h 92"/>
                <a:gd name="T16" fmla="*/ 16 w 24"/>
                <a:gd name="T17" fmla="*/ 75 h 92"/>
                <a:gd name="T18" fmla="*/ 24 w 24"/>
                <a:gd name="T19" fmla="*/ 64 h 92"/>
                <a:gd name="T20" fmla="*/ 16 w 24"/>
                <a:gd name="T21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92">
                  <a:moveTo>
                    <a:pt x="16" y="52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4" y="54"/>
                    <a:pt x="0" y="58"/>
                    <a:pt x="0" y="64"/>
                  </a:cubicBezTo>
                  <a:cubicBezTo>
                    <a:pt x="0" y="69"/>
                    <a:pt x="4" y="73"/>
                    <a:pt x="8" y="7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21" y="73"/>
                    <a:pt x="24" y="69"/>
                    <a:pt x="24" y="64"/>
                  </a:cubicBezTo>
                  <a:cubicBezTo>
                    <a:pt x="24" y="58"/>
                    <a:pt x="21" y="54"/>
                    <a:pt x="16" y="52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2017395" y="4965700"/>
            <a:ext cx="482600" cy="368300"/>
            <a:chOff x="3130" y="7784"/>
            <a:chExt cx="854" cy="652"/>
          </a:xfrm>
        </p:grpSpPr>
        <p:sp>
          <p:nvSpPr>
            <p:cNvPr id="174" name="Freeform 43"/>
            <p:cNvSpPr>
              <a:spLocks noEditPoints="1"/>
            </p:cNvSpPr>
            <p:nvPr/>
          </p:nvSpPr>
          <p:spPr bwMode="auto">
            <a:xfrm>
              <a:off x="3130" y="7784"/>
              <a:ext cx="855" cy="653"/>
            </a:xfrm>
            <a:custGeom>
              <a:avLst/>
              <a:gdLst>
                <a:gd name="T0" fmla="*/ 184 w 200"/>
                <a:gd name="T1" fmla="*/ 24 h 152"/>
                <a:gd name="T2" fmla="*/ 151 w 200"/>
                <a:gd name="T3" fmla="*/ 24 h 152"/>
                <a:gd name="T4" fmla="*/ 132 w 200"/>
                <a:gd name="T5" fmla="*/ 4 h 152"/>
                <a:gd name="T6" fmla="*/ 132 w 200"/>
                <a:gd name="T7" fmla="*/ 4 h 152"/>
                <a:gd name="T8" fmla="*/ 132 w 200"/>
                <a:gd name="T9" fmla="*/ 4 h 152"/>
                <a:gd name="T10" fmla="*/ 132 w 200"/>
                <a:gd name="T11" fmla="*/ 4 h 152"/>
                <a:gd name="T12" fmla="*/ 121 w 200"/>
                <a:gd name="T13" fmla="*/ 0 h 152"/>
                <a:gd name="T14" fmla="*/ 81 w 200"/>
                <a:gd name="T15" fmla="*/ 0 h 152"/>
                <a:gd name="T16" fmla="*/ 69 w 200"/>
                <a:gd name="T17" fmla="*/ 5 h 152"/>
                <a:gd name="T18" fmla="*/ 69 w 200"/>
                <a:gd name="T19" fmla="*/ 5 h 152"/>
                <a:gd name="T20" fmla="*/ 50 w 200"/>
                <a:gd name="T21" fmla="*/ 24 h 152"/>
                <a:gd name="T22" fmla="*/ 16 w 200"/>
                <a:gd name="T23" fmla="*/ 24 h 152"/>
                <a:gd name="T24" fmla="*/ 0 w 200"/>
                <a:gd name="T25" fmla="*/ 40 h 152"/>
                <a:gd name="T26" fmla="*/ 0 w 200"/>
                <a:gd name="T27" fmla="*/ 136 h 152"/>
                <a:gd name="T28" fmla="*/ 16 w 200"/>
                <a:gd name="T29" fmla="*/ 152 h 152"/>
                <a:gd name="T30" fmla="*/ 184 w 200"/>
                <a:gd name="T31" fmla="*/ 152 h 152"/>
                <a:gd name="T32" fmla="*/ 200 w 200"/>
                <a:gd name="T33" fmla="*/ 136 h 152"/>
                <a:gd name="T34" fmla="*/ 200 w 200"/>
                <a:gd name="T35" fmla="*/ 40 h 152"/>
                <a:gd name="T36" fmla="*/ 184 w 200"/>
                <a:gd name="T37" fmla="*/ 24 h 152"/>
                <a:gd name="T38" fmla="*/ 192 w 200"/>
                <a:gd name="T39" fmla="*/ 136 h 152"/>
                <a:gd name="T40" fmla="*/ 184 w 200"/>
                <a:gd name="T41" fmla="*/ 144 h 152"/>
                <a:gd name="T42" fmla="*/ 16 w 200"/>
                <a:gd name="T43" fmla="*/ 144 h 152"/>
                <a:gd name="T44" fmla="*/ 8 w 200"/>
                <a:gd name="T45" fmla="*/ 136 h 152"/>
                <a:gd name="T46" fmla="*/ 8 w 200"/>
                <a:gd name="T47" fmla="*/ 40 h 152"/>
                <a:gd name="T48" fmla="*/ 16 w 200"/>
                <a:gd name="T49" fmla="*/ 32 h 152"/>
                <a:gd name="T50" fmla="*/ 50 w 200"/>
                <a:gd name="T51" fmla="*/ 32 h 152"/>
                <a:gd name="T52" fmla="*/ 54 w 200"/>
                <a:gd name="T53" fmla="*/ 32 h 152"/>
                <a:gd name="T54" fmla="*/ 56 w 200"/>
                <a:gd name="T55" fmla="*/ 29 h 152"/>
                <a:gd name="T56" fmla="*/ 66 w 200"/>
                <a:gd name="T57" fmla="*/ 20 h 152"/>
                <a:gd name="T58" fmla="*/ 66 w 200"/>
                <a:gd name="T59" fmla="*/ 20 h 152"/>
                <a:gd name="T60" fmla="*/ 75 w 200"/>
                <a:gd name="T61" fmla="*/ 10 h 152"/>
                <a:gd name="T62" fmla="*/ 81 w 200"/>
                <a:gd name="T63" fmla="*/ 8 h 152"/>
                <a:gd name="T64" fmla="*/ 121 w 200"/>
                <a:gd name="T65" fmla="*/ 8 h 152"/>
                <a:gd name="T66" fmla="*/ 126 w 200"/>
                <a:gd name="T67" fmla="*/ 10 h 152"/>
                <a:gd name="T68" fmla="*/ 146 w 200"/>
                <a:gd name="T69" fmla="*/ 29 h 152"/>
                <a:gd name="T70" fmla="*/ 148 w 200"/>
                <a:gd name="T71" fmla="*/ 32 h 152"/>
                <a:gd name="T72" fmla="*/ 151 w 200"/>
                <a:gd name="T73" fmla="*/ 32 h 152"/>
                <a:gd name="T74" fmla="*/ 184 w 200"/>
                <a:gd name="T75" fmla="*/ 32 h 152"/>
                <a:gd name="T76" fmla="*/ 192 w 200"/>
                <a:gd name="T77" fmla="*/ 40 h 152"/>
                <a:gd name="T78" fmla="*/ 192 w 200"/>
                <a:gd name="T79" fmla="*/ 13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0" h="152">
                  <a:moveTo>
                    <a:pt x="184" y="24"/>
                  </a:moveTo>
                  <a:cubicBezTo>
                    <a:pt x="151" y="24"/>
                    <a:pt x="151" y="24"/>
                    <a:pt x="151" y="2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9" y="1"/>
                    <a:pt x="125" y="0"/>
                    <a:pt x="12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6" y="0"/>
                    <a:pt x="72" y="2"/>
                    <a:pt x="69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8" y="24"/>
                    <a:pt x="0" y="31"/>
                    <a:pt x="0" y="4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4"/>
                    <a:pt x="8" y="152"/>
                    <a:pt x="16" y="152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93" y="152"/>
                    <a:pt x="200" y="144"/>
                    <a:pt x="200" y="136"/>
                  </a:cubicBezTo>
                  <a:cubicBezTo>
                    <a:pt x="200" y="40"/>
                    <a:pt x="200" y="40"/>
                    <a:pt x="200" y="40"/>
                  </a:cubicBezTo>
                  <a:cubicBezTo>
                    <a:pt x="200" y="31"/>
                    <a:pt x="193" y="24"/>
                    <a:pt x="184" y="24"/>
                  </a:cubicBezTo>
                  <a:close/>
                  <a:moveTo>
                    <a:pt x="192" y="136"/>
                  </a:moveTo>
                  <a:cubicBezTo>
                    <a:pt x="192" y="140"/>
                    <a:pt x="189" y="144"/>
                    <a:pt x="184" y="144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2" y="144"/>
                    <a:pt x="8" y="140"/>
                    <a:pt x="8" y="13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35"/>
                    <a:pt x="12" y="32"/>
                    <a:pt x="16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6" y="9"/>
                    <a:pt x="79" y="8"/>
                    <a:pt x="8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3" y="8"/>
                    <a:pt x="125" y="8"/>
                    <a:pt x="126" y="10"/>
                  </a:cubicBezTo>
                  <a:cubicBezTo>
                    <a:pt x="146" y="29"/>
                    <a:pt x="146" y="29"/>
                    <a:pt x="146" y="29"/>
                  </a:cubicBezTo>
                  <a:cubicBezTo>
                    <a:pt x="148" y="32"/>
                    <a:pt x="148" y="32"/>
                    <a:pt x="148" y="32"/>
                  </a:cubicBezTo>
                  <a:cubicBezTo>
                    <a:pt x="151" y="32"/>
                    <a:pt x="151" y="32"/>
                    <a:pt x="151" y="32"/>
                  </a:cubicBezTo>
                  <a:cubicBezTo>
                    <a:pt x="184" y="32"/>
                    <a:pt x="184" y="32"/>
                    <a:pt x="184" y="32"/>
                  </a:cubicBezTo>
                  <a:cubicBezTo>
                    <a:pt x="189" y="32"/>
                    <a:pt x="192" y="35"/>
                    <a:pt x="192" y="40"/>
                  </a:cubicBezTo>
                  <a:lnTo>
                    <a:pt x="192" y="136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44"/>
            <p:cNvSpPr>
              <a:spLocks noEditPoints="1"/>
            </p:cNvSpPr>
            <p:nvPr/>
          </p:nvSpPr>
          <p:spPr bwMode="auto">
            <a:xfrm>
              <a:off x="3335" y="7922"/>
              <a:ext cx="445" cy="445"/>
            </a:xfrm>
            <a:custGeom>
              <a:avLst/>
              <a:gdLst>
                <a:gd name="T0" fmla="*/ 52 w 104"/>
                <a:gd name="T1" fmla="*/ 0 h 104"/>
                <a:gd name="T2" fmla="*/ 0 w 104"/>
                <a:gd name="T3" fmla="*/ 52 h 104"/>
                <a:gd name="T4" fmla="*/ 52 w 104"/>
                <a:gd name="T5" fmla="*/ 104 h 104"/>
                <a:gd name="T6" fmla="*/ 104 w 104"/>
                <a:gd name="T7" fmla="*/ 52 h 104"/>
                <a:gd name="T8" fmla="*/ 52 w 104"/>
                <a:gd name="T9" fmla="*/ 0 h 104"/>
                <a:gd name="T10" fmla="*/ 52 w 104"/>
                <a:gd name="T11" fmla="*/ 96 h 104"/>
                <a:gd name="T12" fmla="*/ 8 w 104"/>
                <a:gd name="T13" fmla="*/ 52 h 104"/>
                <a:gd name="T14" fmla="*/ 52 w 104"/>
                <a:gd name="T15" fmla="*/ 8 h 104"/>
                <a:gd name="T16" fmla="*/ 96 w 104"/>
                <a:gd name="T17" fmla="*/ 52 h 104"/>
                <a:gd name="T18" fmla="*/ 52 w 104"/>
                <a:gd name="T19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52" y="0"/>
                  </a:moveTo>
                  <a:cubicBezTo>
                    <a:pt x="24" y="0"/>
                    <a:pt x="0" y="23"/>
                    <a:pt x="0" y="52"/>
                  </a:cubicBezTo>
                  <a:cubicBezTo>
                    <a:pt x="0" y="80"/>
                    <a:pt x="24" y="104"/>
                    <a:pt x="52" y="104"/>
                  </a:cubicBezTo>
                  <a:cubicBezTo>
                    <a:pt x="81" y="104"/>
                    <a:pt x="104" y="80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lose/>
                  <a:moveTo>
                    <a:pt x="52" y="96"/>
                  </a:moveTo>
                  <a:cubicBezTo>
                    <a:pt x="28" y="96"/>
                    <a:pt x="8" y="76"/>
                    <a:pt x="8" y="52"/>
                  </a:cubicBezTo>
                  <a:cubicBezTo>
                    <a:pt x="8" y="27"/>
                    <a:pt x="28" y="8"/>
                    <a:pt x="52" y="8"/>
                  </a:cubicBezTo>
                  <a:cubicBezTo>
                    <a:pt x="77" y="8"/>
                    <a:pt x="96" y="27"/>
                    <a:pt x="96" y="52"/>
                  </a:cubicBezTo>
                  <a:cubicBezTo>
                    <a:pt x="96" y="76"/>
                    <a:pt x="77" y="96"/>
                    <a:pt x="52" y="96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45"/>
            <p:cNvSpPr>
              <a:spLocks noEditPoints="1"/>
            </p:cNvSpPr>
            <p:nvPr/>
          </p:nvSpPr>
          <p:spPr bwMode="auto">
            <a:xfrm>
              <a:off x="3402" y="7989"/>
              <a:ext cx="308" cy="310"/>
            </a:xfrm>
            <a:custGeom>
              <a:avLst/>
              <a:gdLst>
                <a:gd name="T0" fmla="*/ 36 w 72"/>
                <a:gd name="T1" fmla="*/ 0 h 72"/>
                <a:gd name="T2" fmla="*/ 0 w 72"/>
                <a:gd name="T3" fmla="*/ 36 h 72"/>
                <a:gd name="T4" fmla="*/ 36 w 72"/>
                <a:gd name="T5" fmla="*/ 72 h 72"/>
                <a:gd name="T6" fmla="*/ 72 w 72"/>
                <a:gd name="T7" fmla="*/ 36 h 72"/>
                <a:gd name="T8" fmla="*/ 36 w 72"/>
                <a:gd name="T9" fmla="*/ 0 h 72"/>
                <a:gd name="T10" fmla="*/ 36 w 72"/>
                <a:gd name="T11" fmla="*/ 64 h 72"/>
                <a:gd name="T12" fmla="*/ 8 w 72"/>
                <a:gd name="T13" fmla="*/ 36 h 72"/>
                <a:gd name="T14" fmla="*/ 36 w 72"/>
                <a:gd name="T15" fmla="*/ 8 h 72"/>
                <a:gd name="T16" fmla="*/ 64 w 72"/>
                <a:gd name="T17" fmla="*/ 36 h 72"/>
                <a:gd name="T18" fmla="*/ 36 w 72"/>
                <a:gd name="T19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55"/>
                    <a:pt x="17" y="72"/>
                    <a:pt x="36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36" y="64"/>
                  </a:moveTo>
                  <a:cubicBezTo>
                    <a:pt x="21" y="64"/>
                    <a:pt x="8" y="51"/>
                    <a:pt x="8" y="36"/>
                  </a:cubicBezTo>
                  <a:cubicBezTo>
                    <a:pt x="8" y="20"/>
                    <a:pt x="21" y="8"/>
                    <a:pt x="36" y="8"/>
                  </a:cubicBezTo>
                  <a:cubicBezTo>
                    <a:pt x="52" y="8"/>
                    <a:pt x="64" y="20"/>
                    <a:pt x="64" y="36"/>
                  </a:cubicBezTo>
                  <a:cubicBezTo>
                    <a:pt x="64" y="51"/>
                    <a:pt x="52" y="64"/>
                    <a:pt x="36" y="64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7" name="Freeform 56"/>
          <p:cNvSpPr>
            <a:spLocks noEditPoints="1"/>
          </p:cNvSpPr>
          <p:nvPr/>
        </p:nvSpPr>
        <p:spPr bwMode="auto">
          <a:xfrm>
            <a:off x="2056765" y="2596515"/>
            <a:ext cx="445770" cy="445770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962313" y="1337352"/>
            <a:ext cx="2895395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+mj-lt"/>
                <a:ea typeface="Segoe UI Symbol" panose="020B0502040204020203" pitchFamily="34" charset="0"/>
                <a:cs typeface="+mj-lt"/>
              </a:rPr>
              <a:t>这里可以</a:t>
            </a:r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+mj-lt"/>
                <a:ea typeface="Segoe UI Symbol" panose="020B0502040204020203" pitchFamily="34" charset="0"/>
                <a:cs typeface="+mj-lt"/>
              </a:rPr>
              <a:t> </a:t>
            </a:r>
          </a:p>
          <a:p>
            <a:pPr algn="r"/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+mj-lt"/>
                <a:ea typeface="Segoe UI Symbol" panose="020B0502040204020203" pitchFamily="34" charset="0"/>
                <a:cs typeface="+mj-lt"/>
              </a:rPr>
              <a:t>输入</a:t>
            </a:r>
            <a:r>
              <a:rPr lang="en-US" altLang="zh-CN" sz="4400" dirty="0">
                <a:solidFill>
                  <a:schemeClr val="bg1">
                    <a:lumMod val="95000"/>
                  </a:schemeClr>
                </a:solidFill>
                <a:latin typeface="+mj-lt"/>
                <a:ea typeface="Segoe UI Symbol" panose="020B0502040204020203" pitchFamily="34" charset="0"/>
                <a:cs typeface="+mj-lt"/>
              </a:rPr>
              <a:t> </a:t>
            </a:r>
            <a:endParaRPr lang="en-US" altLang="zh-CN" sz="4400" dirty="0">
              <a:solidFill>
                <a:srgbClr val="E0B07E"/>
              </a:solidFill>
              <a:latin typeface="+mj-lt"/>
              <a:ea typeface="Segoe UI Symbol" panose="020B0502040204020203" pitchFamily="34" charset="0"/>
              <a:cs typeface="+mj-lt"/>
            </a:endParaRPr>
          </a:p>
          <a:p>
            <a:pPr algn="r"/>
            <a:r>
              <a:rPr lang="zh-CN" altLang="en-US" sz="4000" dirty="0">
                <a:solidFill>
                  <a:srgbClr val="E0B07E"/>
                </a:solidFill>
                <a:latin typeface="+mj-lt"/>
                <a:ea typeface="Segoe UI Symbol" panose="020B0502040204020203" pitchFamily="34" charset="0"/>
                <a:cs typeface="+mj-lt"/>
              </a:rPr>
              <a:t>本页的重点</a:t>
            </a:r>
            <a:endParaRPr lang="en-US" altLang="zh-CN" sz="4000" dirty="0">
              <a:solidFill>
                <a:srgbClr val="E0B07E"/>
              </a:solidFill>
              <a:latin typeface="+mj-lt"/>
              <a:ea typeface="Segoe UI Symbol" panose="020B0502040204020203" pitchFamily="34" charset="0"/>
              <a:cs typeface="+mj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6083255" y="711439"/>
            <a:ext cx="0" cy="1182548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6083255" y="2712624"/>
            <a:ext cx="0" cy="1182548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6083255" y="4936128"/>
            <a:ext cx="0" cy="1182548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58495" y="387985"/>
            <a:ext cx="3534410" cy="623570"/>
            <a:chOff x="1037" y="611"/>
            <a:chExt cx="5566" cy="98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037" y="1593"/>
              <a:ext cx="5456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32524"/>
                  </a:gs>
                  <a:gs pos="99000">
                    <a:srgbClr val="2C2C2C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占位符 1"/>
            <p:cNvSpPr>
              <a:spLocks noGrp="1"/>
            </p:cNvSpPr>
            <p:nvPr/>
          </p:nvSpPr>
          <p:spPr>
            <a:xfrm>
              <a:off x="1087" y="611"/>
              <a:ext cx="5516" cy="943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r>
                <a:rPr lang="zh-CN" altLang="en-US" dirty="0">
                  <a:solidFill>
                    <a:srgbClr val="BF9000"/>
                  </a:solidFill>
                </a:rPr>
                <a:t>这里输入章节标题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7045325" y="546735"/>
            <a:ext cx="4617085" cy="1562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有一个观点</a:t>
            </a:r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r>
              <a:rPr lang="zh-CN" altLang="en-US" sz="2400" dirty="0">
                <a:solidFill>
                  <a:schemeClr val="bg1"/>
                </a:solidFill>
              </a:rPr>
              <a:t>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在此输入第一个观点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可以写两行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045325" y="2553970"/>
            <a:ext cx="4617085" cy="161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有一个观点</a:t>
            </a:r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r>
              <a:rPr lang="zh-CN" altLang="en-US" sz="2400" dirty="0">
                <a:solidFill>
                  <a:schemeClr val="bg1"/>
                </a:solidFill>
              </a:rPr>
              <a:t>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在此输入第二个观点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可以写两行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045325" y="4561205"/>
            <a:ext cx="4617085" cy="161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有一个观点</a:t>
            </a:r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r>
              <a:rPr lang="zh-CN" altLang="en-US" sz="2400" dirty="0">
                <a:solidFill>
                  <a:schemeClr val="bg1"/>
                </a:solidFill>
              </a:rPr>
              <a:t>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在此输入第三个观点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可以写两行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294130" y="3654425"/>
            <a:ext cx="4563745" cy="2133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这里输入一个小标题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这里可以输入一段简介可以写这么长</a:t>
            </a:r>
          </a:p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这里可以输入一段简介可以写这么长</a:t>
            </a:r>
          </a:p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这里可以输入一段简介可以写这么长</a:t>
            </a:r>
          </a:p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这里可以输入一段简介可以写这么长</a:t>
            </a:r>
          </a:p>
        </p:txBody>
      </p:sp>
      <p:grpSp>
        <p:nvGrpSpPr>
          <p:cNvPr id="109" name="组合 108"/>
          <p:cNvGrpSpPr/>
          <p:nvPr/>
        </p:nvGrpSpPr>
        <p:grpSpPr>
          <a:xfrm>
            <a:off x="6366510" y="1089978"/>
            <a:ext cx="434340" cy="523875"/>
            <a:chOff x="8530" y="2683"/>
            <a:chExt cx="684" cy="825"/>
          </a:xfrm>
        </p:grpSpPr>
        <p:sp>
          <p:nvSpPr>
            <p:cNvPr id="35" name="Freeform 8"/>
            <p:cNvSpPr/>
            <p:nvPr/>
          </p:nvSpPr>
          <p:spPr bwMode="auto">
            <a:xfrm>
              <a:off x="8700" y="2898"/>
              <a:ext cx="348" cy="610"/>
            </a:xfrm>
            <a:custGeom>
              <a:avLst/>
              <a:gdLst>
                <a:gd name="T0" fmla="*/ 129 w 139"/>
                <a:gd name="T1" fmla="*/ 81 h 244"/>
                <a:gd name="T2" fmla="*/ 139 w 139"/>
                <a:gd name="T3" fmla="*/ 71 h 244"/>
                <a:gd name="T4" fmla="*/ 69 w 139"/>
                <a:gd name="T5" fmla="*/ 0 h 244"/>
                <a:gd name="T6" fmla="*/ 0 w 139"/>
                <a:gd name="T7" fmla="*/ 71 h 244"/>
                <a:gd name="T8" fmla="*/ 9 w 139"/>
                <a:gd name="T9" fmla="*/ 81 h 244"/>
                <a:gd name="T10" fmla="*/ 62 w 139"/>
                <a:gd name="T11" fmla="*/ 28 h 244"/>
                <a:gd name="T12" fmla="*/ 62 w 139"/>
                <a:gd name="T13" fmla="*/ 244 h 244"/>
                <a:gd name="T14" fmla="*/ 76 w 139"/>
                <a:gd name="T15" fmla="*/ 244 h 244"/>
                <a:gd name="T16" fmla="*/ 76 w 139"/>
                <a:gd name="T17" fmla="*/ 28 h 244"/>
                <a:gd name="T18" fmla="*/ 129 w 139"/>
                <a:gd name="T19" fmla="*/ 8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244">
                  <a:moveTo>
                    <a:pt x="129" y="81"/>
                  </a:moveTo>
                  <a:lnTo>
                    <a:pt x="139" y="71"/>
                  </a:lnTo>
                  <a:lnTo>
                    <a:pt x="69" y="0"/>
                  </a:lnTo>
                  <a:lnTo>
                    <a:pt x="0" y="71"/>
                  </a:lnTo>
                  <a:lnTo>
                    <a:pt x="9" y="81"/>
                  </a:lnTo>
                  <a:lnTo>
                    <a:pt x="62" y="28"/>
                  </a:lnTo>
                  <a:lnTo>
                    <a:pt x="62" y="244"/>
                  </a:lnTo>
                  <a:lnTo>
                    <a:pt x="76" y="244"/>
                  </a:lnTo>
                  <a:lnTo>
                    <a:pt x="76" y="28"/>
                  </a:lnTo>
                  <a:lnTo>
                    <a:pt x="129" y="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9"/>
            <p:cNvSpPr/>
            <p:nvPr/>
          </p:nvSpPr>
          <p:spPr bwMode="auto">
            <a:xfrm>
              <a:off x="8530" y="2683"/>
              <a:ext cx="685" cy="653"/>
            </a:xfrm>
            <a:custGeom>
              <a:avLst/>
              <a:gdLst>
                <a:gd name="T0" fmla="*/ 103 w 274"/>
                <a:gd name="T1" fmla="*/ 261 h 261"/>
                <a:gd name="T2" fmla="*/ 103 w 274"/>
                <a:gd name="T3" fmla="*/ 248 h 261"/>
                <a:gd name="T4" fmla="*/ 14 w 274"/>
                <a:gd name="T5" fmla="*/ 248 h 261"/>
                <a:gd name="T6" fmla="*/ 14 w 274"/>
                <a:gd name="T7" fmla="*/ 14 h 261"/>
                <a:gd name="T8" fmla="*/ 260 w 274"/>
                <a:gd name="T9" fmla="*/ 14 h 261"/>
                <a:gd name="T10" fmla="*/ 260 w 274"/>
                <a:gd name="T11" fmla="*/ 248 h 261"/>
                <a:gd name="T12" fmla="*/ 171 w 274"/>
                <a:gd name="T13" fmla="*/ 248 h 261"/>
                <a:gd name="T14" fmla="*/ 171 w 274"/>
                <a:gd name="T15" fmla="*/ 261 h 261"/>
                <a:gd name="T16" fmla="*/ 274 w 274"/>
                <a:gd name="T17" fmla="*/ 261 h 261"/>
                <a:gd name="T18" fmla="*/ 274 w 274"/>
                <a:gd name="T19" fmla="*/ 0 h 261"/>
                <a:gd name="T20" fmla="*/ 0 w 274"/>
                <a:gd name="T21" fmla="*/ 0 h 261"/>
                <a:gd name="T22" fmla="*/ 0 w 274"/>
                <a:gd name="T23" fmla="*/ 261 h 261"/>
                <a:gd name="T24" fmla="*/ 103 w 274"/>
                <a:gd name="T25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261">
                  <a:moveTo>
                    <a:pt x="103" y="261"/>
                  </a:moveTo>
                  <a:lnTo>
                    <a:pt x="103" y="248"/>
                  </a:lnTo>
                  <a:lnTo>
                    <a:pt x="14" y="248"/>
                  </a:lnTo>
                  <a:lnTo>
                    <a:pt x="14" y="14"/>
                  </a:lnTo>
                  <a:lnTo>
                    <a:pt x="260" y="14"/>
                  </a:lnTo>
                  <a:lnTo>
                    <a:pt x="260" y="248"/>
                  </a:lnTo>
                  <a:lnTo>
                    <a:pt x="171" y="248"/>
                  </a:lnTo>
                  <a:lnTo>
                    <a:pt x="171" y="261"/>
                  </a:lnTo>
                  <a:lnTo>
                    <a:pt x="274" y="261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261"/>
                  </a:lnTo>
                  <a:lnTo>
                    <a:pt x="103" y="2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6390005" y="5094129"/>
            <a:ext cx="542925" cy="544513"/>
            <a:chOff x="9856" y="7018"/>
            <a:chExt cx="855" cy="858"/>
          </a:xfrm>
        </p:grpSpPr>
        <p:sp>
          <p:nvSpPr>
            <p:cNvPr id="37" name="Freeform 23"/>
            <p:cNvSpPr/>
            <p:nvPr/>
          </p:nvSpPr>
          <p:spPr bwMode="auto">
            <a:xfrm>
              <a:off x="10078" y="7241"/>
              <a:ext cx="258" cy="258"/>
            </a:xfrm>
            <a:custGeom>
              <a:avLst/>
              <a:gdLst>
                <a:gd name="T0" fmla="*/ 39 w 60"/>
                <a:gd name="T1" fmla="*/ 55 h 60"/>
                <a:gd name="T2" fmla="*/ 39 w 60"/>
                <a:gd name="T3" fmla="*/ 55 h 60"/>
                <a:gd name="T4" fmla="*/ 48 w 60"/>
                <a:gd name="T5" fmla="*/ 60 h 60"/>
                <a:gd name="T6" fmla="*/ 60 w 60"/>
                <a:gd name="T7" fmla="*/ 48 h 60"/>
                <a:gd name="T8" fmla="*/ 56 w 60"/>
                <a:gd name="T9" fmla="*/ 39 h 60"/>
                <a:gd name="T10" fmla="*/ 55 w 60"/>
                <a:gd name="T11" fmla="*/ 38 h 60"/>
                <a:gd name="T12" fmla="*/ 7 w 60"/>
                <a:gd name="T13" fmla="*/ 1 h 60"/>
                <a:gd name="T14" fmla="*/ 2 w 60"/>
                <a:gd name="T15" fmla="*/ 1 h 60"/>
                <a:gd name="T16" fmla="*/ 1 w 60"/>
                <a:gd name="T17" fmla="*/ 6 h 60"/>
                <a:gd name="T18" fmla="*/ 39 w 60"/>
                <a:gd name="T19" fmla="*/ 5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9" y="55"/>
                  </a:moveTo>
                  <a:cubicBezTo>
                    <a:pt x="39" y="55"/>
                    <a:pt x="39" y="55"/>
                    <a:pt x="39" y="55"/>
                  </a:cubicBezTo>
                  <a:cubicBezTo>
                    <a:pt x="41" y="58"/>
                    <a:pt x="45" y="60"/>
                    <a:pt x="48" y="60"/>
                  </a:cubicBezTo>
                  <a:cubicBezTo>
                    <a:pt x="55" y="60"/>
                    <a:pt x="60" y="54"/>
                    <a:pt x="60" y="48"/>
                  </a:cubicBezTo>
                  <a:cubicBezTo>
                    <a:pt x="60" y="44"/>
                    <a:pt x="59" y="41"/>
                    <a:pt x="56" y="39"/>
                  </a:cubicBezTo>
                  <a:cubicBezTo>
                    <a:pt x="56" y="38"/>
                    <a:pt x="56" y="38"/>
                    <a:pt x="55" y="3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5"/>
                    <a:pt x="1" y="6"/>
                  </a:cubicBezTo>
                  <a:lnTo>
                    <a:pt x="39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4"/>
            <p:cNvSpPr/>
            <p:nvPr/>
          </p:nvSpPr>
          <p:spPr bwMode="auto">
            <a:xfrm>
              <a:off x="9856" y="7018"/>
              <a:ext cx="855" cy="858"/>
            </a:xfrm>
            <a:custGeom>
              <a:avLst/>
              <a:gdLst>
                <a:gd name="T0" fmla="*/ 100 w 200"/>
                <a:gd name="T1" fmla="*/ 0 h 200"/>
                <a:gd name="T2" fmla="*/ 97 w 200"/>
                <a:gd name="T3" fmla="*/ 0 h 200"/>
                <a:gd name="T4" fmla="*/ 97 w 200"/>
                <a:gd name="T5" fmla="*/ 4 h 200"/>
                <a:gd name="T6" fmla="*/ 96 w 200"/>
                <a:gd name="T7" fmla="*/ 4 h 200"/>
                <a:gd name="T8" fmla="*/ 96 w 200"/>
                <a:gd name="T9" fmla="*/ 48 h 200"/>
                <a:gd name="T10" fmla="*/ 104 w 200"/>
                <a:gd name="T11" fmla="*/ 48 h 200"/>
                <a:gd name="T12" fmla="*/ 104 w 200"/>
                <a:gd name="T13" fmla="*/ 8 h 200"/>
                <a:gd name="T14" fmla="*/ 192 w 200"/>
                <a:gd name="T15" fmla="*/ 100 h 200"/>
                <a:gd name="T16" fmla="*/ 100 w 200"/>
                <a:gd name="T17" fmla="*/ 192 h 200"/>
                <a:gd name="T18" fmla="*/ 8 w 200"/>
                <a:gd name="T19" fmla="*/ 100 h 200"/>
                <a:gd name="T20" fmla="*/ 35 w 200"/>
                <a:gd name="T21" fmla="*/ 35 h 200"/>
                <a:gd name="T22" fmla="*/ 30 w 200"/>
                <a:gd name="T23" fmla="*/ 29 h 200"/>
                <a:gd name="T24" fmla="*/ 0 w 200"/>
                <a:gd name="T25" fmla="*/ 100 h 200"/>
                <a:gd name="T26" fmla="*/ 100 w 200"/>
                <a:gd name="T27" fmla="*/ 200 h 200"/>
                <a:gd name="T28" fmla="*/ 200 w 200"/>
                <a:gd name="T29" fmla="*/ 100 h 200"/>
                <a:gd name="T30" fmla="*/ 100 w 200"/>
                <a:gd name="T3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53" y="10"/>
                    <a:pt x="192" y="50"/>
                    <a:pt x="192" y="100"/>
                  </a:cubicBezTo>
                  <a:cubicBezTo>
                    <a:pt x="192" y="150"/>
                    <a:pt x="151" y="192"/>
                    <a:pt x="100" y="192"/>
                  </a:cubicBezTo>
                  <a:cubicBezTo>
                    <a:pt x="50" y="192"/>
                    <a:pt x="8" y="150"/>
                    <a:pt x="8" y="100"/>
                  </a:cubicBezTo>
                  <a:cubicBezTo>
                    <a:pt x="8" y="74"/>
                    <a:pt x="19" y="51"/>
                    <a:pt x="35" y="35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12" y="47"/>
                    <a:pt x="0" y="72"/>
                    <a:pt x="0" y="100"/>
                  </a:cubicBezTo>
                  <a:cubicBezTo>
                    <a:pt x="0" y="155"/>
                    <a:pt x="45" y="200"/>
                    <a:pt x="100" y="200"/>
                  </a:cubicBezTo>
                  <a:cubicBezTo>
                    <a:pt x="156" y="200"/>
                    <a:pt x="200" y="155"/>
                    <a:pt x="200" y="100"/>
                  </a:cubicBezTo>
                  <a:cubicBezTo>
                    <a:pt x="200" y="44"/>
                    <a:pt x="156" y="0"/>
                    <a:pt x="1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4" name="Freeform 57"/>
          <p:cNvSpPr>
            <a:spLocks noEditPoints="1"/>
          </p:cNvSpPr>
          <p:nvPr/>
        </p:nvSpPr>
        <p:spPr bwMode="auto">
          <a:xfrm>
            <a:off x="6390005" y="3119438"/>
            <a:ext cx="390525" cy="479425"/>
          </a:xfrm>
          <a:custGeom>
            <a:avLst/>
            <a:gdLst>
              <a:gd name="T0" fmla="*/ 144 w 144"/>
              <a:gd name="T1" fmla="*/ 2 h 176"/>
              <a:gd name="T2" fmla="*/ 139 w 144"/>
              <a:gd name="T3" fmla="*/ 4 h 176"/>
              <a:gd name="T4" fmla="*/ 102 w 144"/>
              <a:gd name="T5" fmla="*/ 9 h 176"/>
              <a:gd name="T6" fmla="*/ 68 w 144"/>
              <a:gd name="T7" fmla="*/ 4 h 176"/>
              <a:gd name="T8" fmla="*/ 35 w 144"/>
              <a:gd name="T9" fmla="*/ 0 h 176"/>
              <a:gd name="T10" fmla="*/ 2 w 144"/>
              <a:gd name="T11" fmla="*/ 5 h 176"/>
              <a:gd name="T12" fmla="*/ 0 w 144"/>
              <a:gd name="T13" fmla="*/ 6 h 176"/>
              <a:gd name="T14" fmla="*/ 0 w 144"/>
              <a:gd name="T15" fmla="*/ 8 h 176"/>
              <a:gd name="T16" fmla="*/ 0 w 144"/>
              <a:gd name="T17" fmla="*/ 98 h 176"/>
              <a:gd name="T18" fmla="*/ 0 w 144"/>
              <a:gd name="T19" fmla="*/ 176 h 176"/>
              <a:gd name="T20" fmla="*/ 8 w 144"/>
              <a:gd name="T21" fmla="*/ 176 h 176"/>
              <a:gd name="T22" fmla="*/ 8 w 144"/>
              <a:gd name="T23" fmla="*/ 99 h 176"/>
              <a:gd name="T24" fmla="*/ 35 w 144"/>
              <a:gd name="T25" fmla="*/ 96 h 176"/>
              <a:gd name="T26" fmla="*/ 67 w 144"/>
              <a:gd name="T27" fmla="*/ 100 h 176"/>
              <a:gd name="T28" fmla="*/ 102 w 144"/>
              <a:gd name="T29" fmla="*/ 105 h 176"/>
              <a:gd name="T30" fmla="*/ 142 w 144"/>
              <a:gd name="T31" fmla="*/ 100 h 176"/>
              <a:gd name="T32" fmla="*/ 144 w 144"/>
              <a:gd name="T33" fmla="*/ 99 h 176"/>
              <a:gd name="T34" fmla="*/ 144 w 144"/>
              <a:gd name="T35" fmla="*/ 2 h 176"/>
              <a:gd name="T36" fmla="*/ 136 w 144"/>
              <a:gd name="T37" fmla="*/ 93 h 176"/>
              <a:gd name="T38" fmla="*/ 102 w 144"/>
              <a:gd name="T39" fmla="*/ 97 h 176"/>
              <a:gd name="T40" fmla="*/ 68 w 144"/>
              <a:gd name="T41" fmla="*/ 92 h 176"/>
              <a:gd name="T42" fmla="*/ 35 w 144"/>
              <a:gd name="T43" fmla="*/ 88 h 176"/>
              <a:gd name="T44" fmla="*/ 8 w 144"/>
              <a:gd name="T45" fmla="*/ 91 h 176"/>
              <a:gd name="T46" fmla="*/ 8 w 144"/>
              <a:gd name="T47" fmla="*/ 11 h 176"/>
              <a:gd name="T48" fmla="*/ 35 w 144"/>
              <a:gd name="T49" fmla="*/ 8 h 176"/>
              <a:gd name="T50" fmla="*/ 67 w 144"/>
              <a:gd name="T51" fmla="*/ 12 h 176"/>
              <a:gd name="T52" fmla="*/ 102 w 144"/>
              <a:gd name="T53" fmla="*/ 17 h 176"/>
              <a:gd name="T54" fmla="*/ 136 w 144"/>
              <a:gd name="T55" fmla="*/ 13 h 176"/>
              <a:gd name="T56" fmla="*/ 136 w 144"/>
              <a:gd name="T57" fmla="*/ 9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4" h="176">
                <a:moveTo>
                  <a:pt x="144" y="2"/>
                </a:moveTo>
                <a:cubicBezTo>
                  <a:pt x="139" y="4"/>
                  <a:pt x="139" y="4"/>
                  <a:pt x="139" y="4"/>
                </a:cubicBezTo>
                <a:cubicBezTo>
                  <a:pt x="139" y="4"/>
                  <a:pt x="125" y="9"/>
                  <a:pt x="102" y="9"/>
                </a:cubicBezTo>
                <a:cubicBezTo>
                  <a:pt x="90" y="9"/>
                  <a:pt x="79" y="7"/>
                  <a:pt x="68" y="4"/>
                </a:cubicBezTo>
                <a:cubicBezTo>
                  <a:pt x="58" y="2"/>
                  <a:pt x="46" y="0"/>
                  <a:pt x="35" y="0"/>
                </a:cubicBezTo>
                <a:cubicBezTo>
                  <a:pt x="11" y="0"/>
                  <a:pt x="3" y="5"/>
                  <a:pt x="2" y="5"/>
                </a:cubicBezTo>
                <a:cubicBezTo>
                  <a:pt x="0" y="6"/>
                  <a:pt x="0" y="6"/>
                  <a:pt x="0" y="6"/>
                </a:cubicBezTo>
                <a:cubicBezTo>
                  <a:pt x="0" y="8"/>
                  <a:pt x="0" y="8"/>
                  <a:pt x="0" y="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76"/>
                  <a:pt x="8" y="176"/>
                  <a:pt x="8" y="176"/>
                </a:cubicBezTo>
                <a:cubicBezTo>
                  <a:pt x="8" y="99"/>
                  <a:pt x="8" y="99"/>
                  <a:pt x="8" y="99"/>
                </a:cubicBezTo>
                <a:cubicBezTo>
                  <a:pt x="12" y="98"/>
                  <a:pt x="19" y="96"/>
                  <a:pt x="35" y="96"/>
                </a:cubicBezTo>
                <a:cubicBezTo>
                  <a:pt x="46" y="96"/>
                  <a:pt x="56" y="98"/>
                  <a:pt x="67" y="100"/>
                </a:cubicBezTo>
                <a:cubicBezTo>
                  <a:pt x="78" y="103"/>
                  <a:pt x="89" y="105"/>
                  <a:pt x="102" y="105"/>
                </a:cubicBezTo>
                <a:cubicBezTo>
                  <a:pt x="126" y="105"/>
                  <a:pt x="141" y="100"/>
                  <a:pt x="142" y="100"/>
                </a:cubicBezTo>
                <a:cubicBezTo>
                  <a:pt x="144" y="99"/>
                  <a:pt x="144" y="99"/>
                  <a:pt x="144" y="99"/>
                </a:cubicBezTo>
                <a:lnTo>
                  <a:pt x="144" y="2"/>
                </a:lnTo>
                <a:close/>
                <a:moveTo>
                  <a:pt x="136" y="93"/>
                </a:moveTo>
                <a:cubicBezTo>
                  <a:pt x="131" y="94"/>
                  <a:pt x="119" y="97"/>
                  <a:pt x="102" y="97"/>
                </a:cubicBezTo>
                <a:cubicBezTo>
                  <a:pt x="90" y="97"/>
                  <a:pt x="79" y="95"/>
                  <a:pt x="68" y="92"/>
                </a:cubicBezTo>
                <a:cubicBezTo>
                  <a:pt x="58" y="90"/>
                  <a:pt x="46" y="88"/>
                  <a:pt x="35" y="88"/>
                </a:cubicBezTo>
                <a:cubicBezTo>
                  <a:pt x="22" y="88"/>
                  <a:pt x="13" y="89"/>
                  <a:pt x="8" y="91"/>
                </a:cubicBezTo>
                <a:cubicBezTo>
                  <a:pt x="8" y="11"/>
                  <a:pt x="8" y="11"/>
                  <a:pt x="8" y="11"/>
                </a:cubicBezTo>
                <a:cubicBezTo>
                  <a:pt x="12" y="10"/>
                  <a:pt x="19" y="8"/>
                  <a:pt x="35" y="8"/>
                </a:cubicBezTo>
                <a:cubicBezTo>
                  <a:pt x="46" y="8"/>
                  <a:pt x="56" y="10"/>
                  <a:pt x="67" y="12"/>
                </a:cubicBezTo>
                <a:cubicBezTo>
                  <a:pt x="78" y="14"/>
                  <a:pt x="89" y="17"/>
                  <a:pt x="102" y="17"/>
                </a:cubicBezTo>
                <a:cubicBezTo>
                  <a:pt x="118" y="17"/>
                  <a:pt x="130" y="15"/>
                  <a:pt x="136" y="13"/>
                </a:cubicBezTo>
                <a:lnTo>
                  <a:pt x="136" y="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直接连接符 148"/>
          <p:cNvCxnSpPr>
            <a:stCxn id="156" idx="1"/>
          </p:cNvCxnSpPr>
          <p:nvPr/>
        </p:nvCxnSpPr>
        <p:spPr>
          <a:xfrm flipH="1">
            <a:off x="4830585" y="3190240"/>
            <a:ext cx="1383000" cy="1720750"/>
          </a:xfrm>
          <a:prstGeom prst="line">
            <a:avLst/>
          </a:prstGeom>
          <a:ln w="3175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>
            <a:stCxn id="155" idx="1"/>
          </p:cNvCxnSpPr>
          <p:nvPr/>
        </p:nvCxnSpPr>
        <p:spPr>
          <a:xfrm flipH="1" flipV="1">
            <a:off x="4768213" y="1576952"/>
            <a:ext cx="1445373" cy="1504068"/>
          </a:xfrm>
          <a:prstGeom prst="line">
            <a:avLst/>
          </a:prstGeom>
          <a:ln w="3175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>
            <a:stCxn id="154" idx="1"/>
          </p:cNvCxnSpPr>
          <p:nvPr/>
        </p:nvCxnSpPr>
        <p:spPr>
          <a:xfrm>
            <a:off x="6348177" y="3207335"/>
            <a:ext cx="1310781" cy="1630384"/>
          </a:xfrm>
          <a:prstGeom prst="line">
            <a:avLst/>
          </a:prstGeom>
          <a:ln w="3175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>
            <a:stCxn id="153" idx="1"/>
          </p:cNvCxnSpPr>
          <p:nvPr/>
        </p:nvCxnSpPr>
        <p:spPr>
          <a:xfrm flipV="1">
            <a:off x="6329680" y="1503680"/>
            <a:ext cx="944880" cy="1577340"/>
          </a:xfrm>
          <a:prstGeom prst="line">
            <a:avLst/>
          </a:prstGeom>
          <a:ln w="3175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弧形 152"/>
          <p:cNvSpPr/>
          <p:nvPr/>
        </p:nvSpPr>
        <p:spPr>
          <a:xfrm>
            <a:off x="5384800" y="2146300"/>
            <a:ext cx="1889760" cy="1869440"/>
          </a:xfrm>
          <a:prstGeom prst="arc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4" name="弧形 153"/>
          <p:cNvSpPr/>
          <p:nvPr/>
        </p:nvSpPr>
        <p:spPr>
          <a:xfrm flipV="1">
            <a:off x="4804354" y="1680112"/>
            <a:ext cx="3087646" cy="3054447"/>
          </a:xfrm>
          <a:prstGeom prst="arc">
            <a:avLst/>
          </a:prstGeom>
          <a:solidFill>
            <a:srgbClr val="BF9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5" name="弧形 154"/>
          <p:cNvSpPr/>
          <p:nvPr/>
        </p:nvSpPr>
        <p:spPr>
          <a:xfrm flipH="1">
            <a:off x="5101812" y="1981200"/>
            <a:ext cx="2223548" cy="2199640"/>
          </a:xfrm>
          <a:prstGeom prst="arc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6" name="弧形 155"/>
          <p:cNvSpPr/>
          <p:nvPr/>
        </p:nvSpPr>
        <p:spPr>
          <a:xfrm flipH="1" flipV="1">
            <a:off x="4991404" y="1981200"/>
            <a:ext cx="2444363" cy="2418080"/>
          </a:xfrm>
          <a:prstGeom prst="arc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7" name="直接连接符 156"/>
          <p:cNvCxnSpPr/>
          <p:nvPr/>
        </p:nvCxnSpPr>
        <p:spPr>
          <a:xfrm>
            <a:off x="7274560" y="1503680"/>
            <a:ext cx="1310640" cy="0"/>
          </a:xfrm>
          <a:prstGeom prst="line">
            <a:avLst/>
          </a:prstGeom>
          <a:ln w="3175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>
            <a:off x="7201287" y="1430406"/>
            <a:ext cx="146546" cy="146546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8511927" y="1430406"/>
            <a:ext cx="146546" cy="146546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2" name="直接连接符 161"/>
          <p:cNvCxnSpPr/>
          <p:nvPr/>
        </p:nvCxnSpPr>
        <p:spPr>
          <a:xfrm>
            <a:off x="7658958" y="4837719"/>
            <a:ext cx="926242" cy="0"/>
          </a:xfrm>
          <a:prstGeom prst="line">
            <a:avLst/>
          </a:prstGeom>
          <a:ln w="3175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椭圆 162"/>
          <p:cNvSpPr/>
          <p:nvPr/>
        </p:nvSpPr>
        <p:spPr>
          <a:xfrm>
            <a:off x="7585685" y="4764444"/>
            <a:ext cx="146546" cy="146546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8515325" y="4764444"/>
            <a:ext cx="146546" cy="146546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7" name="直接连接符 166"/>
          <p:cNvCxnSpPr/>
          <p:nvPr/>
        </p:nvCxnSpPr>
        <p:spPr>
          <a:xfrm>
            <a:off x="3457573" y="1576952"/>
            <a:ext cx="1310640" cy="0"/>
          </a:xfrm>
          <a:prstGeom prst="line">
            <a:avLst/>
          </a:prstGeom>
          <a:ln w="3175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/>
          <p:nvPr/>
        </p:nvCxnSpPr>
        <p:spPr>
          <a:xfrm>
            <a:off x="3519945" y="4910990"/>
            <a:ext cx="1310640" cy="0"/>
          </a:xfrm>
          <a:prstGeom prst="line">
            <a:avLst/>
          </a:prstGeom>
          <a:ln w="3175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椭圆 168"/>
          <p:cNvSpPr/>
          <p:nvPr/>
        </p:nvSpPr>
        <p:spPr>
          <a:xfrm>
            <a:off x="4684039" y="1506219"/>
            <a:ext cx="146546" cy="146546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4748814" y="4837717"/>
            <a:ext cx="146546" cy="146546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3466110" y="4837717"/>
            <a:ext cx="146546" cy="146546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3363043" y="1506219"/>
            <a:ext cx="146546" cy="146546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文本框 176"/>
          <p:cNvSpPr txBox="1"/>
          <p:nvPr/>
        </p:nvSpPr>
        <p:spPr>
          <a:xfrm>
            <a:off x="5250815" y="2362835"/>
            <a:ext cx="1010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25%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5193665" y="3371215"/>
            <a:ext cx="1121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31%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6264275" y="2424430"/>
            <a:ext cx="1121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13%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6326505" y="3482340"/>
            <a:ext cx="127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41%</a:t>
            </a:r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81" name="组合 180"/>
          <p:cNvGrpSpPr/>
          <p:nvPr/>
        </p:nvGrpSpPr>
        <p:grpSpPr>
          <a:xfrm>
            <a:off x="658495" y="387985"/>
            <a:ext cx="3534410" cy="623570"/>
            <a:chOff x="1037" y="611"/>
            <a:chExt cx="5566" cy="982"/>
          </a:xfrm>
        </p:grpSpPr>
        <p:cxnSp>
          <p:nvCxnSpPr>
            <p:cNvPr id="182" name="直接连接符 181"/>
            <p:cNvCxnSpPr/>
            <p:nvPr/>
          </p:nvCxnSpPr>
          <p:spPr>
            <a:xfrm>
              <a:off x="1037" y="1593"/>
              <a:ext cx="5456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32524"/>
                  </a:gs>
                  <a:gs pos="99000">
                    <a:srgbClr val="2C2C2C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文本占位符 1"/>
            <p:cNvSpPr>
              <a:spLocks noGrp="1"/>
            </p:cNvSpPr>
            <p:nvPr/>
          </p:nvSpPr>
          <p:spPr>
            <a:xfrm>
              <a:off x="1087" y="611"/>
              <a:ext cx="5516" cy="943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r>
                <a:rPr lang="zh-CN" altLang="en-US" dirty="0">
                  <a:solidFill>
                    <a:srgbClr val="BF9000"/>
                  </a:solidFill>
                </a:rPr>
                <a:t>这里可以输入标题</a:t>
              </a:r>
            </a:p>
          </p:txBody>
        </p:sp>
      </p:grpSp>
      <p:sp>
        <p:nvSpPr>
          <p:cNvPr id="186" name="文本框 185"/>
          <p:cNvSpPr txBox="1"/>
          <p:nvPr/>
        </p:nvSpPr>
        <p:spPr>
          <a:xfrm>
            <a:off x="1125855" y="3404235"/>
            <a:ext cx="3981450" cy="2133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有一个观点</a:t>
            </a:r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在此输入一段文字说明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可以写好几行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可以写好几行</a:t>
            </a:r>
          </a:p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可以写好几行</a:t>
            </a:r>
          </a:p>
        </p:txBody>
      </p:sp>
      <p:sp>
        <p:nvSpPr>
          <p:cNvPr id="188" name="文本框 187"/>
          <p:cNvSpPr txBox="1"/>
          <p:nvPr/>
        </p:nvSpPr>
        <p:spPr>
          <a:xfrm>
            <a:off x="1125855" y="1577975"/>
            <a:ext cx="3981450" cy="1331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有一个观点</a:t>
            </a:r>
            <a:r>
              <a:rPr lang="en-US" altLang="zh-CN" sz="2400" b="1" dirty="0">
                <a:solidFill>
                  <a:schemeClr val="bg1"/>
                </a:solidFill>
              </a:rPr>
              <a:t>1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在此输入一段文字说明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可以写两行</a:t>
            </a:r>
          </a:p>
        </p:txBody>
      </p:sp>
      <p:sp>
        <p:nvSpPr>
          <p:cNvPr id="189" name="文本框 188"/>
          <p:cNvSpPr txBox="1"/>
          <p:nvPr/>
        </p:nvSpPr>
        <p:spPr>
          <a:xfrm>
            <a:off x="7269480" y="1503680"/>
            <a:ext cx="3981450" cy="253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有一个观点</a:t>
            </a:r>
            <a:r>
              <a:rPr lang="en-US" altLang="zh-CN" sz="2400" b="1" dirty="0">
                <a:solidFill>
                  <a:schemeClr val="bg1"/>
                </a:solidFill>
              </a:rPr>
              <a:t>3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2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在此输入一段文字说明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2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可以写好几行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2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可以写好几行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2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可以写好几行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2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可以写好几行</a:t>
            </a:r>
          </a:p>
        </p:txBody>
      </p:sp>
      <p:sp>
        <p:nvSpPr>
          <p:cNvPr id="190" name="文本框 189"/>
          <p:cNvSpPr txBox="1"/>
          <p:nvPr/>
        </p:nvSpPr>
        <p:spPr>
          <a:xfrm>
            <a:off x="7614920" y="4764405"/>
            <a:ext cx="3981450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有一个观点</a:t>
            </a:r>
            <a:r>
              <a:rPr lang="en-US" altLang="zh-CN" sz="2400" b="1" dirty="0">
                <a:solidFill>
                  <a:schemeClr val="bg1"/>
                </a:solidFill>
              </a:rPr>
              <a:t>4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在此输入一段文字说明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可以写两行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菱形 12"/>
          <p:cNvSpPr/>
          <p:nvPr/>
        </p:nvSpPr>
        <p:spPr>
          <a:xfrm>
            <a:off x="4993835" y="3338523"/>
            <a:ext cx="2141316" cy="954913"/>
          </a:xfrm>
          <a:prstGeom prst="diamond">
            <a:avLst/>
          </a:prstGeom>
          <a:solidFill>
            <a:srgbClr val="FFC00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>
            <a:off x="4993835" y="2813291"/>
            <a:ext cx="2141316" cy="954913"/>
          </a:xfrm>
          <a:prstGeom prst="diamond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4993835" y="2213915"/>
            <a:ext cx="2141316" cy="954913"/>
          </a:xfrm>
          <a:prstGeom prst="diamond">
            <a:avLst/>
          </a:prstGeom>
          <a:solidFill>
            <a:srgbClr val="FFC00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4993835" y="1645019"/>
            <a:ext cx="2141316" cy="954913"/>
          </a:xfrm>
          <a:prstGeom prst="diamond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562090" y="1831340"/>
            <a:ext cx="96520" cy="96520"/>
          </a:xfrm>
          <a:prstGeom prst="ellipse">
            <a:avLst/>
          </a:prstGeom>
          <a:solidFill>
            <a:srgbClr val="09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779260" y="3091156"/>
            <a:ext cx="96520" cy="96520"/>
          </a:xfrm>
          <a:prstGeom prst="ellipse">
            <a:avLst/>
          </a:prstGeom>
          <a:solidFill>
            <a:srgbClr val="09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234940" y="2765030"/>
            <a:ext cx="96520" cy="96520"/>
          </a:xfrm>
          <a:prstGeom prst="ellipse">
            <a:avLst/>
          </a:prstGeom>
          <a:solidFill>
            <a:srgbClr val="09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5379720" y="3972916"/>
            <a:ext cx="96520" cy="96520"/>
          </a:xfrm>
          <a:prstGeom prst="ellipse">
            <a:avLst/>
          </a:prstGeom>
          <a:solidFill>
            <a:srgbClr val="09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10921198" y="4764599"/>
            <a:ext cx="802" cy="12964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658610" y="1879600"/>
            <a:ext cx="2347762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875780" y="3123982"/>
            <a:ext cx="2207260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332480" y="4020963"/>
            <a:ext cx="2037886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202080" y="2801923"/>
            <a:ext cx="2998912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658495" y="387985"/>
            <a:ext cx="3534410" cy="623570"/>
            <a:chOff x="1037" y="611"/>
            <a:chExt cx="5566" cy="982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1037" y="1593"/>
              <a:ext cx="5456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32524"/>
                  </a:gs>
                  <a:gs pos="99000">
                    <a:srgbClr val="2C2C2C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占位符 1"/>
            <p:cNvSpPr>
              <a:spLocks noGrp="1"/>
            </p:cNvSpPr>
            <p:nvPr/>
          </p:nvSpPr>
          <p:spPr>
            <a:xfrm>
              <a:off x="1087" y="611"/>
              <a:ext cx="5516" cy="943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r>
                <a:rPr lang="zh-CN" altLang="en-US" dirty="0">
                  <a:solidFill>
                    <a:srgbClr val="BF9000"/>
                  </a:solidFill>
                </a:rPr>
                <a:t>这里可以输入标题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828165" y="4533900"/>
            <a:ext cx="8910955" cy="133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这里写一段总结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这所英才辈出的百年学府正乘风扬帆，以传承文明、探求真理为使命，以振兴中华、造福人类为己任，向着中国特色世界一流大学目标奋进！</a:t>
            </a:r>
          </a:p>
        </p:txBody>
      </p:sp>
      <p:sp>
        <p:nvSpPr>
          <p:cNvPr id="186" name="文本框 185"/>
          <p:cNvSpPr txBox="1"/>
          <p:nvPr/>
        </p:nvSpPr>
        <p:spPr>
          <a:xfrm>
            <a:off x="1012190" y="1910080"/>
            <a:ext cx="3981450" cy="8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可以在此输入一段文字</a:t>
            </a:r>
          </a:p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能写两行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12190" y="3129280"/>
            <a:ext cx="3981450" cy="8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可以在此输入一段文字</a:t>
            </a:r>
          </a:p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能写两行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01510" y="3129280"/>
            <a:ext cx="3981450" cy="8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可以在此输入一段文字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能写两行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001510" y="1864360"/>
            <a:ext cx="3981450" cy="8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可以在此输入一段文字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能写两行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58495" y="387985"/>
            <a:ext cx="3534410" cy="623570"/>
            <a:chOff x="1037" y="611"/>
            <a:chExt cx="5566" cy="982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037" y="1593"/>
              <a:ext cx="5456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32524"/>
                  </a:gs>
                  <a:gs pos="99000">
                    <a:srgbClr val="2C2C2C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占位符 1"/>
            <p:cNvSpPr>
              <a:spLocks noGrp="1"/>
            </p:cNvSpPr>
            <p:nvPr/>
          </p:nvSpPr>
          <p:spPr>
            <a:xfrm>
              <a:off x="1087" y="611"/>
              <a:ext cx="5516" cy="943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r>
                <a:rPr lang="zh-CN" altLang="en-US" dirty="0">
                  <a:solidFill>
                    <a:srgbClr val="BF9000"/>
                  </a:solidFill>
                </a:rPr>
                <a:t>这里可以输入标题</a:t>
              </a:r>
            </a:p>
          </p:txBody>
        </p:sp>
      </p:grpSp>
      <p:cxnSp>
        <p:nvCxnSpPr>
          <p:cNvPr id="4" name="直接连接符 3"/>
          <p:cNvCxnSpPr/>
          <p:nvPr/>
        </p:nvCxnSpPr>
        <p:spPr>
          <a:xfrm>
            <a:off x="101600" y="3719914"/>
            <a:ext cx="11948160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563838" y="2320529"/>
            <a:ext cx="802" cy="12964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6135838" y="2320529"/>
            <a:ext cx="802" cy="12964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61598" y="3719914"/>
            <a:ext cx="802" cy="12964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8482798" y="3719914"/>
            <a:ext cx="802" cy="12964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032318" y="3616960"/>
            <a:ext cx="1063040" cy="26768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39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2020</a:t>
            </a:r>
            <a:endParaRPr lang="zh-CN" altLang="en-US" sz="1400" dirty="0"/>
          </a:p>
        </p:txBody>
      </p:sp>
      <p:sp>
        <p:nvSpPr>
          <p:cNvPr id="25" name="矩形 24"/>
          <p:cNvSpPr/>
          <p:nvPr/>
        </p:nvSpPr>
        <p:spPr>
          <a:xfrm>
            <a:off x="3430713" y="3616960"/>
            <a:ext cx="1063040" cy="267682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139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2021</a:t>
            </a:r>
            <a:endParaRPr lang="zh-CN" altLang="en-US" sz="1400" dirty="0"/>
          </a:p>
        </p:txBody>
      </p:sp>
      <p:sp>
        <p:nvSpPr>
          <p:cNvPr id="26" name="矩形 25"/>
          <p:cNvSpPr/>
          <p:nvPr/>
        </p:nvSpPr>
        <p:spPr>
          <a:xfrm>
            <a:off x="5599756" y="3616960"/>
            <a:ext cx="1063040" cy="267682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139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2022</a:t>
            </a:r>
            <a:endParaRPr lang="zh-CN" altLang="en-US" sz="1400" dirty="0"/>
          </a:p>
        </p:txBody>
      </p:sp>
      <p:sp>
        <p:nvSpPr>
          <p:cNvPr id="27" name="矩形 26"/>
          <p:cNvSpPr/>
          <p:nvPr/>
        </p:nvSpPr>
        <p:spPr>
          <a:xfrm>
            <a:off x="7963031" y="3616960"/>
            <a:ext cx="1063040" cy="267682"/>
          </a:xfrm>
          <a:prstGeom prst="rect">
            <a:avLst/>
          </a:prstGeom>
          <a:solidFill>
            <a:srgbClr val="BF9000"/>
          </a:solidFill>
          <a:ln>
            <a:noFill/>
          </a:ln>
          <a:effectLst>
            <a:outerShdw blurRad="139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2023</a:t>
            </a:r>
            <a:endParaRPr lang="zh-CN" altLang="en-US" sz="1400" dirty="0"/>
          </a:p>
        </p:txBody>
      </p:sp>
      <p:sp>
        <p:nvSpPr>
          <p:cNvPr id="186" name="文本框 185"/>
          <p:cNvSpPr txBox="1"/>
          <p:nvPr/>
        </p:nvSpPr>
        <p:spPr>
          <a:xfrm>
            <a:off x="1618615" y="2320290"/>
            <a:ext cx="3981450" cy="8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在此输入一段文字说明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在此输入一段文字说明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140450" y="2320290"/>
            <a:ext cx="3981450" cy="8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在此输入一段文字说明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在此输入一段文字说明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456295" y="3936365"/>
            <a:ext cx="2879090" cy="8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在此输入一段文字说明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在此输入一段文字说明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3981450" y="4136390"/>
            <a:ext cx="3981450" cy="8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在此输入一段文字说明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在此输入一段文字说明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58495" y="387985"/>
            <a:ext cx="3534410" cy="623570"/>
            <a:chOff x="1037" y="611"/>
            <a:chExt cx="5566" cy="982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037" y="1593"/>
              <a:ext cx="5456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32524"/>
                  </a:gs>
                  <a:gs pos="99000">
                    <a:srgbClr val="2C2C2C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占位符 1"/>
            <p:cNvSpPr>
              <a:spLocks noGrp="1"/>
            </p:cNvSpPr>
            <p:nvPr/>
          </p:nvSpPr>
          <p:spPr>
            <a:xfrm>
              <a:off x="1087" y="611"/>
              <a:ext cx="5516" cy="943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r>
                <a:rPr lang="zh-CN" altLang="en-US" dirty="0">
                  <a:solidFill>
                    <a:srgbClr val="BF9000"/>
                  </a:solidFill>
                </a:rPr>
                <a:t>这里可以输入标题</a:t>
              </a:r>
            </a:p>
          </p:txBody>
        </p:sp>
      </p:grpSp>
      <p:sp>
        <p:nvSpPr>
          <p:cNvPr id="4" name="稻壳儿榴莲果果"/>
          <p:cNvSpPr/>
          <p:nvPr/>
        </p:nvSpPr>
        <p:spPr>
          <a:xfrm rot="5400000">
            <a:off x="1944370" y="1567815"/>
            <a:ext cx="1186815" cy="1022985"/>
          </a:xfrm>
          <a:prstGeom prst="hexagon">
            <a:avLst/>
          </a:prstGeom>
          <a:solidFill>
            <a:srgbClr val="FFE699"/>
          </a:solidFill>
          <a:ln>
            <a:solidFill>
              <a:schemeClr val="bg1"/>
            </a:solidFill>
          </a:ln>
          <a:effectLst>
            <a:outerShdw blurRad="2921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稻壳儿榴莲果果"/>
          <p:cNvSpPr/>
          <p:nvPr/>
        </p:nvSpPr>
        <p:spPr>
          <a:xfrm rot="5400000">
            <a:off x="3088005" y="1567815"/>
            <a:ext cx="1186815" cy="1022985"/>
          </a:xfrm>
          <a:prstGeom prst="hexagon">
            <a:avLst/>
          </a:prstGeom>
          <a:solidFill>
            <a:srgbClr val="BF9000"/>
          </a:solidFill>
          <a:ln>
            <a:solidFill>
              <a:schemeClr val="bg1"/>
            </a:solidFill>
          </a:ln>
          <a:effectLst>
            <a:outerShdw blurRad="2921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稻壳儿榴莲果果"/>
          <p:cNvSpPr/>
          <p:nvPr/>
        </p:nvSpPr>
        <p:spPr>
          <a:xfrm rot="5400000">
            <a:off x="2516505" y="2580640"/>
            <a:ext cx="1186815" cy="1022985"/>
          </a:xfrm>
          <a:prstGeom prst="hexagon">
            <a:avLst/>
          </a:prstGeom>
          <a:solidFill>
            <a:srgbClr val="BF9000"/>
          </a:solidFill>
          <a:ln>
            <a:solidFill>
              <a:schemeClr val="bg1"/>
            </a:solidFill>
          </a:ln>
          <a:effectLst>
            <a:outerShdw blurRad="2921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稻壳儿榴莲果果"/>
          <p:cNvSpPr/>
          <p:nvPr/>
        </p:nvSpPr>
        <p:spPr>
          <a:xfrm rot="5400000">
            <a:off x="3660140" y="2580640"/>
            <a:ext cx="1186815" cy="1022985"/>
          </a:xfrm>
          <a:prstGeom prst="hexagon">
            <a:avLst/>
          </a:prstGeom>
          <a:solidFill>
            <a:srgbClr val="FFE699"/>
          </a:solidFill>
          <a:ln>
            <a:solidFill>
              <a:schemeClr val="bg1"/>
            </a:solidFill>
          </a:ln>
          <a:effectLst>
            <a:outerShdw blurRad="2921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稻壳儿榴莲果果"/>
          <p:cNvSpPr/>
          <p:nvPr/>
        </p:nvSpPr>
        <p:spPr>
          <a:xfrm rot="5400000">
            <a:off x="3088005" y="3608705"/>
            <a:ext cx="1186815" cy="1022985"/>
          </a:xfrm>
          <a:prstGeom prst="hexagon">
            <a:avLst/>
          </a:prstGeom>
          <a:solidFill>
            <a:srgbClr val="BF9000"/>
          </a:solidFill>
          <a:ln>
            <a:solidFill>
              <a:schemeClr val="bg1"/>
            </a:solidFill>
          </a:ln>
          <a:effectLst>
            <a:outerShdw blurRad="2921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稻壳儿榴莲果果"/>
          <p:cNvSpPr/>
          <p:nvPr/>
        </p:nvSpPr>
        <p:spPr>
          <a:xfrm rot="5400000">
            <a:off x="1944370" y="3608705"/>
            <a:ext cx="1186815" cy="1022985"/>
          </a:xfrm>
          <a:prstGeom prst="hexagon">
            <a:avLst/>
          </a:prstGeom>
          <a:solidFill>
            <a:srgbClr val="FFD966"/>
          </a:solidFill>
          <a:ln>
            <a:solidFill>
              <a:schemeClr val="bg1"/>
            </a:solidFill>
          </a:ln>
          <a:effectLst>
            <a:outerShdw blurRad="2921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稻壳儿榴莲果果"/>
          <p:cNvSpPr/>
          <p:nvPr/>
        </p:nvSpPr>
        <p:spPr>
          <a:xfrm rot="5400000">
            <a:off x="2522220" y="4621530"/>
            <a:ext cx="1186815" cy="1022985"/>
          </a:xfrm>
          <a:prstGeom prst="hexagon">
            <a:avLst/>
          </a:prstGeom>
          <a:solidFill>
            <a:srgbClr val="BF9000"/>
          </a:solidFill>
          <a:ln>
            <a:solidFill>
              <a:schemeClr val="bg1"/>
            </a:solidFill>
          </a:ln>
          <a:effectLst>
            <a:outerShdw blurRad="2921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稻壳儿榴莲果果"/>
          <p:cNvSpPr/>
          <p:nvPr/>
        </p:nvSpPr>
        <p:spPr>
          <a:xfrm rot="5400000">
            <a:off x="3660140" y="4621530"/>
            <a:ext cx="1186815" cy="1022985"/>
          </a:xfrm>
          <a:prstGeom prst="hexagon">
            <a:avLst/>
          </a:prstGeom>
          <a:solidFill>
            <a:srgbClr val="FFC000"/>
          </a:solidFill>
          <a:ln>
            <a:solidFill>
              <a:schemeClr val="bg1"/>
            </a:solidFill>
          </a:ln>
          <a:effectLst>
            <a:outerShdw blurRad="2921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28055" y="1225550"/>
            <a:ext cx="4348480" cy="4846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这里你可以输入的一大段文字</a:t>
            </a:r>
            <a:r>
              <a:rPr lang="zh-CN" altLang="en-US" sz="2400" dirty="0">
                <a:solidFill>
                  <a:schemeClr val="bg1"/>
                </a:solidFill>
              </a:rPr>
              <a:t>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可以在此输入一大段文字说明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可以在此输入一大段文字说明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可以在此输入一大段文字说明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可以在此输入一大段文字说明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可以在此输入一大段文字说明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可以在此输入一大段文字说明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可以在此输入一大段文字说明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可以在此输入一大段文字说明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可以在此输入一大段文字说明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4041775" y="4950778"/>
            <a:ext cx="423545" cy="364490"/>
            <a:chOff x="14630" y="2748"/>
            <a:chExt cx="820" cy="705"/>
          </a:xfrm>
        </p:grpSpPr>
        <p:sp>
          <p:nvSpPr>
            <p:cNvPr id="138" name="Freeform 53"/>
            <p:cNvSpPr/>
            <p:nvPr/>
          </p:nvSpPr>
          <p:spPr bwMode="auto">
            <a:xfrm>
              <a:off x="14630" y="2973"/>
              <a:ext cx="820" cy="480"/>
            </a:xfrm>
            <a:custGeom>
              <a:avLst/>
              <a:gdLst>
                <a:gd name="T0" fmla="*/ 0 w 192"/>
                <a:gd name="T1" fmla="*/ 0 h 112"/>
                <a:gd name="T2" fmla="*/ 0 w 192"/>
                <a:gd name="T3" fmla="*/ 12 h 112"/>
                <a:gd name="T4" fmla="*/ 0 w 192"/>
                <a:gd name="T5" fmla="*/ 96 h 112"/>
                <a:gd name="T6" fmla="*/ 16 w 192"/>
                <a:gd name="T7" fmla="*/ 112 h 112"/>
                <a:gd name="T8" fmla="*/ 176 w 192"/>
                <a:gd name="T9" fmla="*/ 112 h 112"/>
                <a:gd name="T10" fmla="*/ 192 w 192"/>
                <a:gd name="T11" fmla="*/ 96 h 112"/>
                <a:gd name="T12" fmla="*/ 192 w 192"/>
                <a:gd name="T13" fmla="*/ 0 h 112"/>
                <a:gd name="T14" fmla="*/ 0 w 192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112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5"/>
                    <a:pt x="8" y="112"/>
                    <a:pt x="16" y="112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85" y="112"/>
                    <a:pt x="192" y="105"/>
                    <a:pt x="192" y="96"/>
                  </a:cubicBezTo>
                  <a:cubicBezTo>
                    <a:pt x="192" y="0"/>
                    <a:pt x="192" y="0"/>
                    <a:pt x="19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54"/>
            <p:cNvSpPr/>
            <p:nvPr/>
          </p:nvSpPr>
          <p:spPr bwMode="auto">
            <a:xfrm>
              <a:off x="14630" y="2748"/>
              <a:ext cx="820" cy="190"/>
            </a:xfrm>
            <a:custGeom>
              <a:avLst/>
              <a:gdLst>
                <a:gd name="T0" fmla="*/ 192 w 192"/>
                <a:gd name="T1" fmla="*/ 44 h 44"/>
                <a:gd name="T2" fmla="*/ 192 w 192"/>
                <a:gd name="T3" fmla="*/ 36 h 44"/>
                <a:gd name="T4" fmla="*/ 176 w 192"/>
                <a:gd name="T5" fmla="*/ 20 h 44"/>
                <a:gd name="T6" fmla="*/ 72 w 192"/>
                <a:gd name="T7" fmla="*/ 20 h 44"/>
                <a:gd name="T8" fmla="*/ 72 w 192"/>
                <a:gd name="T9" fmla="*/ 16 h 44"/>
                <a:gd name="T10" fmla="*/ 56 w 192"/>
                <a:gd name="T11" fmla="*/ 0 h 44"/>
                <a:gd name="T12" fmla="*/ 16 w 192"/>
                <a:gd name="T13" fmla="*/ 0 h 44"/>
                <a:gd name="T14" fmla="*/ 0 w 192"/>
                <a:gd name="T15" fmla="*/ 16 h 44"/>
                <a:gd name="T16" fmla="*/ 0 w 192"/>
                <a:gd name="T17" fmla="*/ 36 h 44"/>
                <a:gd name="T18" fmla="*/ 0 w 192"/>
                <a:gd name="T19" fmla="*/ 44 h 44"/>
                <a:gd name="T20" fmla="*/ 192 w 192"/>
                <a:gd name="T2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44">
                  <a:moveTo>
                    <a:pt x="192" y="44"/>
                  </a:moveTo>
                  <a:cubicBezTo>
                    <a:pt x="192" y="36"/>
                    <a:pt x="192" y="36"/>
                    <a:pt x="192" y="36"/>
                  </a:cubicBezTo>
                  <a:cubicBezTo>
                    <a:pt x="192" y="27"/>
                    <a:pt x="185" y="20"/>
                    <a:pt x="176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7"/>
                    <a:pt x="65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192" y="44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3987483" y="2932113"/>
            <a:ext cx="532130" cy="320040"/>
            <a:chOff x="9905" y="4315"/>
            <a:chExt cx="1028" cy="618"/>
          </a:xfrm>
        </p:grpSpPr>
        <p:sp>
          <p:nvSpPr>
            <p:cNvPr id="142" name="Freeform 12"/>
            <p:cNvSpPr>
              <a:spLocks noEditPoints="1"/>
            </p:cNvSpPr>
            <p:nvPr/>
          </p:nvSpPr>
          <p:spPr bwMode="auto">
            <a:xfrm>
              <a:off x="9905" y="4315"/>
              <a:ext cx="1028" cy="618"/>
            </a:xfrm>
            <a:custGeom>
              <a:avLst/>
              <a:gdLst>
                <a:gd name="T0" fmla="*/ 120 w 240"/>
                <a:gd name="T1" fmla="*/ 0 h 144"/>
                <a:gd name="T2" fmla="*/ 0 w 240"/>
                <a:gd name="T3" fmla="*/ 72 h 144"/>
                <a:gd name="T4" fmla="*/ 120 w 240"/>
                <a:gd name="T5" fmla="*/ 144 h 144"/>
                <a:gd name="T6" fmla="*/ 240 w 240"/>
                <a:gd name="T7" fmla="*/ 73 h 144"/>
                <a:gd name="T8" fmla="*/ 120 w 240"/>
                <a:gd name="T9" fmla="*/ 0 h 144"/>
                <a:gd name="T10" fmla="*/ 120 w 240"/>
                <a:gd name="T11" fmla="*/ 120 h 144"/>
                <a:gd name="T12" fmla="*/ 72 w 240"/>
                <a:gd name="T13" fmla="*/ 72 h 144"/>
                <a:gd name="T14" fmla="*/ 120 w 240"/>
                <a:gd name="T15" fmla="*/ 24 h 144"/>
                <a:gd name="T16" fmla="*/ 168 w 240"/>
                <a:gd name="T17" fmla="*/ 72 h 144"/>
                <a:gd name="T18" fmla="*/ 120 w 240"/>
                <a:gd name="T19" fmla="*/ 12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144">
                  <a:moveTo>
                    <a:pt x="120" y="0"/>
                  </a:moveTo>
                  <a:cubicBezTo>
                    <a:pt x="77" y="0"/>
                    <a:pt x="42" y="27"/>
                    <a:pt x="0" y="72"/>
                  </a:cubicBezTo>
                  <a:cubicBezTo>
                    <a:pt x="37" y="110"/>
                    <a:pt x="67" y="144"/>
                    <a:pt x="120" y="144"/>
                  </a:cubicBezTo>
                  <a:cubicBezTo>
                    <a:pt x="174" y="144"/>
                    <a:pt x="213" y="101"/>
                    <a:pt x="240" y="73"/>
                  </a:cubicBezTo>
                  <a:cubicBezTo>
                    <a:pt x="213" y="40"/>
                    <a:pt x="173" y="0"/>
                    <a:pt x="120" y="0"/>
                  </a:cubicBezTo>
                  <a:close/>
                  <a:moveTo>
                    <a:pt x="120" y="120"/>
                  </a:moveTo>
                  <a:cubicBezTo>
                    <a:pt x="94" y="120"/>
                    <a:pt x="72" y="98"/>
                    <a:pt x="72" y="72"/>
                  </a:cubicBezTo>
                  <a:cubicBezTo>
                    <a:pt x="72" y="46"/>
                    <a:pt x="94" y="24"/>
                    <a:pt x="120" y="24"/>
                  </a:cubicBezTo>
                  <a:cubicBezTo>
                    <a:pt x="147" y="24"/>
                    <a:pt x="168" y="46"/>
                    <a:pt x="168" y="72"/>
                  </a:cubicBezTo>
                  <a:cubicBezTo>
                    <a:pt x="168" y="98"/>
                    <a:pt x="147" y="120"/>
                    <a:pt x="120" y="120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Oval 13"/>
            <p:cNvSpPr>
              <a:spLocks noChangeArrowheads="1"/>
            </p:cNvSpPr>
            <p:nvPr/>
          </p:nvSpPr>
          <p:spPr bwMode="auto">
            <a:xfrm>
              <a:off x="10300" y="4503"/>
              <a:ext cx="240" cy="24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2316480" y="3897313"/>
            <a:ext cx="442595" cy="445770"/>
            <a:chOff x="3830" y="5743"/>
            <a:chExt cx="854" cy="860"/>
          </a:xfrm>
        </p:grpSpPr>
        <p:sp>
          <p:nvSpPr>
            <p:cNvPr id="145" name="Freeform 16"/>
            <p:cNvSpPr>
              <a:spLocks noEditPoints="1"/>
            </p:cNvSpPr>
            <p:nvPr/>
          </p:nvSpPr>
          <p:spPr bwMode="auto">
            <a:xfrm>
              <a:off x="3830" y="5743"/>
              <a:ext cx="855" cy="860"/>
            </a:xfrm>
            <a:custGeom>
              <a:avLst/>
              <a:gdLst>
                <a:gd name="T0" fmla="*/ 100 w 200"/>
                <a:gd name="T1" fmla="*/ 0 h 200"/>
                <a:gd name="T2" fmla="*/ 100 w 200"/>
                <a:gd name="T3" fmla="*/ 0 h 200"/>
                <a:gd name="T4" fmla="*/ 100 w 200"/>
                <a:gd name="T5" fmla="*/ 0 h 200"/>
                <a:gd name="T6" fmla="*/ 100 w 200"/>
                <a:gd name="T7" fmla="*/ 0 h 200"/>
                <a:gd name="T8" fmla="*/ 0 w 200"/>
                <a:gd name="T9" fmla="*/ 100 h 200"/>
                <a:gd name="T10" fmla="*/ 100 w 200"/>
                <a:gd name="T11" fmla="*/ 200 h 200"/>
                <a:gd name="T12" fmla="*/ 100 w 200"/>
                <a:gd name="T13" fmla="*/ 200 h 200"/>
                <a:gd name="T14" fmla="*/ 100 w 200"/>
                <a:gd name="T15" fmla="*/ 200 h 200"/>
                <a:gd name="T16" fmla="*/ 100 w 200"/>
                <a:gd name="T17" fmla="*/ 200 h 200"/>
                <a:gd name="T18" fmla="*/ 200 w 200"/>
                <a:gd name="T19" fmla="*/ 100 h 200"/>
                <a:gd name="T20" fmla="*/ 100 w 200"/>
                <a:gd name="T21" fmla="*/ 0 h 200"/>
                <a:gd name="T22" fmla="*/ 100 w 200"/>
                <a:gd name="T23" fmla="*/ 192 h 200"/>
                <a:gd name="T24" fmla="*/ 100 w 200"/>
                <a:gd name="T25" fmla="*/ 192 h 200"/>
                <a:gd name="T26" fmla="*/ 100 w 200"/>
                <a:gd name="T27" fmla="*/ 192 h 200"/>
                <a:gd name="T28" fmla="*/ 100 w 200"/>
                <a:gd name="T29" fmla="*/ 192 h 200"/>
                <a:gd name="T30" fmla="*/ 8 w 200"/>
                <a:gd name="T31" fmla="*/ 100 h 200"/>
                <a:gd name="T32" fmla="*/ 100 w 200"/>
                <a:gd name="T33" fmla="*/ 8 h 200"/>
                <a:gd name="T34" fmla="*/ 100 w 200"/>
                <a:gd name="T35" fmla="*/ 8 h 200"/>
                <a:gd name="T36" fmla="*/ 100 w 200"/>
                <a:gd name="T37" fmla="*/ 8 h 200"/>
                <a:gd name="T38" fmla="*/ 100 w 200"/>
                <a:gd name="T39" fmla="*/ 8 h 200"/>
                <a:gd name="T40" fmla="*/ 192 w 200"/>
                <a:gd name="T41" fmla="*/ 100 h 200"/>
                <a:gd name="T42" fmla="*/ 100 w 200"/>
                <a:gd name="T43" fmla="*/ 19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56" y="200"/>
                    <a:pt x="200" y="155"/>
                    <a:pt x="200" y="100"/>
                  </a:cubicBezTo>
                  <a:cubicBezTo>
                    <a:pt x="200" y="45"/>
                    <a:pt x="156" y="0"/>
                    <a:pt x="100" y="0"/>
                  </a:cubicBezTo>
                  <a:close/>
                  <a:moveTo>
                    <a:pt x="100" y="192"/>
                  </a:moveTo>
                  <a:cubicBezTo>
                    <a:pt x="100" y="192"/>
                    <a:pt x="100" y="192"/>
                    <a:pt x="100" y="192"/>
                  </a:cubicBezTo>
                  <a:cubicBezTo>
                    <a:pt x="100" y="192"/>
                    <a:pt x="100" y="192"/>
                    <a:pt x="100" y="192"/>
                  </a:cubicBezTo>
                  <a:cubicBezTo>
                    <a:pt x="100" y="192"/>
                    <a:pt x="100" y="192"/>
                    <a:pt x="100" y="192"/>
                  </a:cubicBezTo>
                  <a:cubicBezTo>
                    <a:pt x="50" y="192"/>
                    <a:pt x="8" y="151"/>
                    <a:pt x="8" y="100"/>
                  </a:cubicBezTo>
                  <a:cubicBezTo>
                    <a:pt x="8" y="49"/>
                    <a:pt x="5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51" y="8"/>
                    <a:pt x="192" y="49"/>
                    <a:pt x="192" y="100"/>
                  </a:cubicBezTo>
                  <a:cubicBezTo>
                    <a:pt x="192" y="151"/>
                    <a:pt x="151" y="192"/>
                    <a:pt x="100" y="192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7"/>
            <p:cNvSpPr/>
            <p:nvPr/>
          </p:nvSpPr>
          <p:spPr bwMode="auto">
            <a:xfrm>
              <a:off x="4275" y="5998"/>
              <a:ext cx="143" cy="158"/>
            </a:xfrm>
            <a:custGeom>
              <a:avLst/>
              <a:gdLst>
                <a:gd name="T0" fmla="*/ 28 w 33"/>
                <a:gd name="T1" fmla="*/ 0 h 37"/>
                <a:gd name="T2" fmla="*/ 0 w 33"/>
                <a:gd name="T3" fmla="*/ 4 h 37"/>
                <a:gd name="T4" fmla="*/ 0 w 33"/>
                <a:gd name="T5" fmla="*/ 37 h 37"/>
                <a:gd name="T6" fmla="*/ 33 w 33"/>
                <a:gd name="T7" fmla="*/ 37 h 37"/>
                <a:gd name="T8" fmla="*/ 28 w 33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28" y="0"/>
                  </a:moveTo>
                  <a:cubicBezTo>
                    <a:pt x="19" y="3"/>
                    <a:pt x="10" y="4"/>
                    <a:pt x="0" y="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23"/>
                    <a:pt x="31" y="11"/>
                    <a:pt x="28" y="0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8"/>
            <p:cNvSpPr/>
            <p:nvPr/>
          </p:nvSpPr>
          <p:spPr bwMode="auto">
            <a:xfrm>
              <a:off x="4275" y="5815"/>
              <a:ext cx="113" cy="168"/>
            </a:xfrm>
            <a:custGeom>
              <a:avLst/>
              <a:gdLst>
                <a:gd name="T0" fmla="*/ 0 w 26"/>
                <a:gd name="T1" fmla="*/ 0 h 39"/>
                <a:gd name="T2" fmla="*/ 0 w 26"/>
                <a:gd name="T3" fmla="*/ 39 h 39"/>
                <a:gd name="T4" fmla="*/ 26 w 26"/>
                <a:gd name="T5" fmla="*/ 35 h 39"/>
                <a:gd name="T6" fmla="*/ 0 w 26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0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9" y="39"/>
                    <a:pt x="18" y="37"/>
                    <a:pt x="26" y="35"/>
                  </a:cubicBezTo>
                  <a:cubicBezTo>
                    <a:pt x="20" y="15"/>
                    <a:pt x="10" y="2"/>
                    <a:pt x="0" y="0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9"/>
            <p:cNvSpPr/>
            <p:nvPr/>
          </p:nvSpPr>
          <p:spPr bwMode="auto">
            <a:xfrm>
              <a:off x="4130" y="5813"/>
              <a:ext cx="110" cy="170"/>
            </a:xfrm>
            <a:custGeom>
              <a:avLst/>
              <a:gdLst>
                <a:gd name="T0" fmla="*/ 0 w 26"/>
                <a:gd name="T1" fmla="*/ 36 h 40"/>
                <a:gd name="T2" fmla="*/ 26 w 26"/>
                <a:gd name="T3" fmla="*/ 40 h 40"/>
                <a:gd name="T4" fmla="*/ 26 w 26"/>
                <a:gd name="T5" fmla="*/ 0 h 40"/>
                <a:gd name="T6" fmla="*/ 0 w 26"/>
                <a:gd name="T7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40">
                  <a:moveTo>
                    <a:pt x="0" y="36"/>
                  </a:moveTo>
                  <a:cubicBezTo>
                    <a:pt x="9" y="38"/>
                    <a:pt x="17" y="40"/>
                    <a:pt x="26" y="4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7" y="3"/>
                    <a:pt x="7" y="16"/>
                    <a:pt x="0" y="36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0"/>
            <p:cNvSpPr/>
            <p:nvPr/>
          </p:nvSpPr>
          <p:spPr bwMode="auto">
            <a:xfrm>
              <a:off x="4343" y="5820"/>
              <a:ext cx="173" cy="138"/>
            </a:xfrm>
            <a:custGeom>
              <a:avLst/>
              <a:gdLst>
                <a:gd name="T0" fmla="*/ 40 w 40"/>
                <a:gd name="T1" fmla="*/ 23 h 32"/>
                <a:gd name="T2" fmla="*/ 0 w 40"/>
                <a:gd name="T3" fmla="*/ 0 h 32"/>
                <a:gd name="T4" fmla="*/ 17 w 40"/>
                <a:gd name="T5" fmla="*/ 32 h 32"/>
                <a:gd name="T6" fmla="*/ 40 w 40"/>
                <a:gd name="T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2">
                  <a:moveTo>
                    <a:pt x="40" y="23"/>
                  </a:moveTo>
                  <a:cubicBezTo>
                    <a:pt x="29" y="12"/>
                    <a:pt x="16" y="4"/>
                    <a:pt x="0" y="0"/>
                  </a:cubicBezTo>
                  <a:cubicBezTo>
                    <a:pt x="7" y="8"/>
                    <a:pt x="13" y="19"/>
                    <a:pt x="17" y="32"/>
                  </a:cubicBezTo>
                  <a:cubicBezTo>
                    <a:pt x="25" y="30"/>
                    <a:pt x="33" y="27"/>
                    <a:pt x="40" y="23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1"/>
            <p:cNvSpPr/>
            <p:nvPr/>
          </p:nvSpPr>
          <p:spPr bwMode="auto">
            <a:xfrm>
              <a:off x="4425" y="5945"/>
              <a:ext cx="193" cy="210"/>
            </a:xfrm>
            <a:custGeom>
              <a:avLst/>
              <a:gdLst>
                <a:gd name="T0" fmla="*/ 5 w 45"/>
                <a:gd name="T1" fmla="*/ 49 h 49"/>
                <a:gd name="T2" fmla="*/ 45 w 45"/>
                <a:gd name="T3" fmla="*/ 49 h 49"/>
                <a:gd name="T4" fmla="*/ 26 w 45"/>
                <a:gd name="T5" fmla="*/ 0 h 49"/>
                <a:gd name="T6" fmla="*/ 0 w 45"/>
                <a:gd name="T7" fmla="*/ 11 h 49"/>
                <a:gd name="T8" fmla="*/ 5 w 45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9">
                  <a:moveTo>
                    <a:pt x="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5" y="30"/>
                    <a:pt x="38" y="13"/>
                    <a:pt x="26" y="0"/>
                  </a:cubicBezTo>
                  <a:cubicBezTo>
                    <a:pt x="18" y="4"/>
                    <a:pt x="9" y="8"/>
                    <a:pt x="0" y="11"/>
                  </a:cubicBezTo>
                  <a:cubicBezTo>
                    <a:pt x="3" y="22"/>
                    <a:pt x="5" y="35"/>
                    <a:pt x="5" y="49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22"/>
            <p:cNvSpPr/>
            <p:nvPr/>
          </p:nvSpPr>
          <p:spPr bwMode="auto">
            <a:xfrm>
              <a:off x="4105" y="5998"/>
              <a:ext cx="135" cy="158"/>
            </a:xfrm>
            <a:custGeom>
              <a:avLst/>
              <a:gdLst>
                <a:gd name="T0" fmla="*/ 0 w 32"/>
                <a:gd name="T1" fmla="*/ 37 h 37"/>
                <a:gd name="T2" fmla="*/ 32 w 32"/>
                <a:gd name="T3" fmla="*/ 37 h 37"/>
                <a:gd name="T4" fmla="*/ 32 w 32"/>
                <a:gd name="T5" fmla="*/ 4 h 37"/>
                <a:gd name="T6" fmla="*/ 4 w 32"/>
                <a:gd name="T7" fmla="*/ 0 h 37"/>
                <a:gd name="T8" fmla="*/ 0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0" y="37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23" y="4"/>
                    <a:pt x="13" y="3"/>
                    <a:pt x="4" y="0"/>
                  </a:cubicBezTo>
                  <a:cubicBezTo>
                    <a:pt x="2" y="11"/>
                    <a:pt x="0" y="23"/>
                    <a:pt x="0" y="37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3"/>
            <p:cNvSpPr/>
            <p:nvPr/>
          </p:nvSpPr>
          <p:spPr bwMode="auto">
            <a:xfrm>
              <a:off x="4275" y="6190"/>
              <a:ext cx="143" cy="155"/>
            </a:xfrm>
            <a:custGeom>
              <a:avLst/>
              <a:gdLst>
                <a:gd name="T0" fmla="*/ 33 w 33"/>
                <a:gd name="T1" fmla="*/ 0 h 36"/>
                <a:gd name="T2" fmla="*/ 0 w 33"/>
                <a:gd name="T3" fmla="*/ 0 h 36"/>
                <a:gd name="T4" fmla="*/ 0 w 33"/>
                <a:gd name="T5" fmla="*/ 33 h 36"/>
                <a:gd name="T6" fmla="*/ 28 w 33"/>
                <a:gd name="T7" fmla="*/ 36 h 36"/>
                <a:gd name="T8" fmla="*/ 33 w 33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6">
                  <a:moveTo>
                    <a:pt x="3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0" y="33"/>
                    <a:pt x="19" y="34"/>
                    <a:pt x="28" y="36"/>
                  </a:cubicBezTo>
                  <a:cubicBezTo>
                    <a:pt x="31" y="26"/>
                    <a:pt x="33" y="13"/>
                    <a:pt x="33" y="0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4"/>
            <p:cNvSpPr/>
            <p:nvPr/>
          </p:nvSpPr>
          <p:spPr bwMode="auto">
            <a:xfrm>
              <a:off x="4105" y="6190"/>
              <a:ext cx="135" cy="155"/>
            </a:xfrm>
            <a:custGeom>
              <a:avLst/>
              <a:gdLst>
                <a:gd name="T0" fmla="*/ 4 w 32"/>
                <a:gd name="T1" fmla="*/ 36 h 36"/>
                <a:gd name="T2" fmla="*/ 32 w 32"/>
                <a:gd name="T3" fmla="*/ 33 h 36"/>
                <a:gd name="T4" fmla="*/ 32 w 32"/>
                <a:gd name="T5" fmla="*/ 0 h 36"/>
                <a:gd name="T6" fmla="*/ 0 w 32"/>
                <a:gd name="T7" fmla="*/ 0 h 36"/>
                <a:gd name="T8" fmla="*/ 4 w 32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6">
                  <a:moveTo>
                    <a:pt x="4" y="36"/>
                  </a:moveTo>
                  <a:cubicBezTo>
                    <a:pt x="13" y="34"/>
                    <a:pt x="23" y="33"/>
                    <a:pt x="32" y="3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2" y="26"/>
                    <a:pt x="4" y="36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5"/>
            <p:cNvSpPr/>
            <p:nvPr/>
          </p:nvSpPr>
          <p:spPr bwMode="auto">
            <a:xfrm>
              <a:off x="4130" y="6360"/>
              <a:ext cx="110" cy="168"/>
            </a:xfrm>
            <a:custGeom>
              <a:avLst/>
              <a:gdLst>
                <a:gd name="T0" fmla="*/ 26 w 26"/>
                <a:gd name="T1" fmla="*/ 39 h 39"/>
                <a:gd name="T2" fmla="*/ 26 w 26"/>
                <a:gd name="T3" fmla="*/ 0 h 39"/>
                <a:gd name="T4" fmla="*/ 0 w 26"/>
                <a:gd name="T5" fmla="*/ 3 h 39"/>
                <a:gd name="T6" fmla="*/ 26 w 26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26" y="39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9" y="1"/>
                    <a:pt x="0" y="3"/>
                  </a:cubicBezTo>
                  <a:cubicBezTo>
                    <a:pt x="7" y="23"/>
                    <a:pt x="17" y="37"/>
                    <a:pt x="26" y="39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6"/>
            <p:cNvSpPr/>
            <p:nvPr/>
          </p:nvSpPr>
          <p:spPr bwMode="auto">
            <a:xfrm>
              <a:off x="4343" y="6383"/>
              <a:ext cx="173" cy="143"/>
            </a:xfrm>
            <a:custGeom>
              <a:avLst/>
              <a:gdLst>
                <a:gd name="T0" fmla="*/ 0 w 40"/>
                <a:gd name="T1" fmla="*/ 33 h 33"/>
                <a:gd name="T2" fmla="*/ 40 w 40"/>
                <a:gd name="T3" fmla="*/ 10 h 33"/>
                <a:gd name="T4" fmla="*/ 17 w 40"/>
                <a:gd name="T5" fmla="*/ 0 h 33"/>
                <a:gd name="T6" fmla="*/ 0 w 40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3">
                  <a:moveTo>
                    <a:pt x="0" y="33"/>
                  </a:moveTo>
                  <a:cubicBezTo>
                    <a:pt x="16" y="29"/>
                    <a:pt x="30" y="21"/>
                    <a:pt x="40" y="10"/>
                  </a:cubicBezTo>
                  <a:cubicBezTo>
                    <a:pt x="33" y="6"/>
                    <a:pt x="25" y="3"/>
                    <a:pt x="17" y="0"/>
                  </a:cubicBezTo>
                  <a:cubicBezTo>
                    <a:pt x="13" y="14"/>
                    <a:pt x="7" y="25"/>
                    <a:pt x="0" y="33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7"/>
            <p:cNvSpPr/>
            <p:nvPr/>
          </p:nvSpPr>
          <p:spPr bwMode="auto">
            <a:xfrm>
              <a:off x="4005" y="5820"/>
              <a:ext cx="173" cy="138"/>
            </a:xfrm>
            <a:custGeom>
              <a:avLst/>
              <a:gdLst>
                <a:gd name="T0" fmla="*/ 40 w 40"/>
                <a:gd name="T1" fmla="*/ 0 h 32"/>
                <a:gd name="T2" fmla="*/ 0 w 40"/>
                <a:gd name="T3" fmla="*/ 23 h 32"/>
                <a:gd name="T4" fmla="*/ 22 w 40"/>
                <a:gd name="T5" fmla="*/ 32 h 32"/>
                <a:gd name="T6" fmla="*/ 40 w 40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2">
                  <a:moveTo>
                    <a:pt x="40" y="0"/>
                  </a:moveTo>
                  <a:cubicBezTo>
                    <a:pt x="24" y="4"/>
                    <a:pt x="10" y="12"/>
                    <a:pt x="0" y="23"/>
                  </a:cubicBezTo>
                  <a:cubicBezTo>
                    <a:pt x="7" y="27"/>
                    <a:pt x="14" y="30"/>
                    <a:pt x="22" y="32"/>
                  </a:cubicBezTo>
                  <a:cubicBezTo>
                    <a:pt x="27" y="19"/>
                    <a:pt x="33" y="8"/>
                    <a:pt x="40" y="0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8"/>
            <p:cNvSpPr/>
            <p:nvPr/>
          </p:nvSpPr>
          <p:spPr bwMode="auto">
            <a:xfrm>
              <a:off x="4425" y="6190"/>
              <a:ext cx="193" cy="210"/>
            </a:xfrm>
            <a:custGeom>
              <a:avLst/>
              <a:gdLst>
                <a:gd name="T0" fmla="*/ 0 w 45"/>
                <a:gd name="T1" fmla="*/ 38 h 49"/>
                <a:gd name="T2" fmla="*/ 26 w 45"/>
                <a:gd name="T3" fmla="*/ 49 h 49"/>
                <a:gd name="T4" fmla="*/ 45 w 45"/>
                <a:gd name="T5" fmla="*/ 0 h 49"/>
                <a:gd name="T6" fmla="*/ 5 w 45"/>
                <a:gd name="T7" fmla="*/ 0 h 49"/>
                <a:gd name="T8" fmla="*/ 0 w 45"/>
                <a:gd name="T9" fmla="*/ 3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9">
                  <a:moveTo>
                    <a:pt x="0" y="38"/>
                  </a:moveTo>
                  <a:cubicBezTo>
                    <a:pt x="10" y="41"/>
                    <a:pt x="18" y="45"/>
                    <a:pt x="26" y="49"/>
                  </a:cubicBezTo>
                  <a:cubicBezTo>
                    <a:pt x="38" y="36"/>
                    <a:pt x="45" y="19"/>
                    <a:pt x="4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4"/>
                    <a:pt x="3" y="27"/>
                    <a:pt x="0" y="38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9"/>
            <p:cNvSpPr/>
            <p:nvPr/>
          </p:nvSpPr>
          <p:spPr bwMode="auto">
            <a:xfrm>
              <a:off x="4275" y="6360"/>
              <a:ext cx="113" cy="168"/>
            </a:xfrm>
            <a:custGeom>
              <a:avLst/>
              <a:gdLst>
                <a:gd name="T0" fmla="*/ 0 w 26"/>
                <a:gd name="T1" fmla="*/ 0 h 39"/>
                <a:gd name="T2" fmla="*/ 0 w 26"/>
                <a:gd name="T3" fmla="*/ 39 h 39"/>
                <a:gd name="T4" fmla="*/ 26 w 26"/>
                <a:gd name="T5" fmla="*/ 3 h 39"/>
                <a:gd name="T6" fmla="*/ 0 w 26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0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10" y="36"/>
                    <a:pt x="20" y="23"/>
                    <a:pt x="26" y="3"/>
                  </a:cubicBezTo>
                  <a:cubicBezTo>
                    <a:pt x="18" y="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30"/>
            <p:cNvSpPr/>
            <p:nvPr/>
          </p:nvSpPr>
          <p:spPr bwMode="auto">
            <a:xfrm>
              <a:off x="3898" y="5945"/>
              <a:ext cx="193" cy="210"/>
            </a:xfrm>
            <a:custGeom>
              <a:avLst/>
              <a:gdLst>
                <a:gd name="T0" fmla="*/ 45 w 45"/>
                <a:gd name="T1" fmla="*/ 10 h 49"/>
                <a:gd name="T2" fmla="*/ 19 w 45"/>
                <a:gd name="T3" fmla="*/ 0 h 49"/>
                <a:gd name="T4" fmla="*/ 0 w 45"/>
                <a:gd name="T5" fmla="*/ 49 h 49"/>
                <a:gd name="T6" fmla="*/ 40 w 45"/>
                <a:gd name="T7" fmla="*/ 49 h 49"/>
                <a:gd name="T8" fmla="*/ 45 w 45"/>
                <a:gd name="T9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9">
                  <a:moveTo>
                    <a:pt x="45" y="10"/>
                  </a:moveTo>
                  <a:cubicBezTo>
                    <a:pt x="36" y="8"/>
                    <a:pt x="28" y="4"/>
                    <a:pt x="19" y="0"/>
                  </a:cubicBezTo>
                  <a:cubicBezTo>
                    <a:pt x="8" y="13"/>
                    <a:pt x="1" y="30"/>
                    <a:pt x="0" y="49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1" y="35"/>
                    <a:pt x="42" y="22"/>
                    <a:pt x="45" y="10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31"/>
            <p:cNvSpPr/>
            <p:nvPr/>
          </p:nvSpPr>
          <p:spPr bwMode="auto">
            <a:xfrm>
              <a:off x="3898" y="6190"/>
              <a:ext cx="193" cy="210"/>
            </a:xfrm>
            <a:custGeom>
              <a:avLst/>
              <a:gdLst>
                <a:gd name="T0" fmla="*/ 40 w 45"/>
                <a:gd name="T1" fmla="*/ 0 h 49"/>
                <a:gd name="T2" fmla="*/ 0 w 45"/>
                <a:gd name="T3" fmla="*/ 0 h 49"/>
                <a:gd name="T4" fmla="*/ 19 w 45"/>
                <a:gd name="T5" fmla="*/ 49 h 49"/>
                <a:gd name="T6" fmla="*/ 45 w 45"/>
                <a:gd name="T7" fmla="*/ 38 h 49"/>
                <a:gd name="T8" fmla="*/ 40 w 45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9">
                  <a:moveTo>
                    <a:pt x="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9"/>
                    <a:pt x="8" y="36"/>
                    <a:pt x="19" y="49"/>
                  </a:cubicBezTo>
                  <a:cubicBezTo>
                    <a:pt x="28" y="45"/>
                    <a:pt x="36" y="41"/>
                    <a:pt x="45" y="38"/>
                  </a:cubicBezTo>
                  <a:cubicBezTo>
                    <a:pt x="42" y="27"/>
                    <a:pt x="41" y="14"/>
                    <a:pt x="40" y="0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32"/>
            <p:cNvSpPr/>
            <p:nvPr/>
          </p:nvSpPr>
          <p:spPr bwMode="auto">
            <a:xfrm>
              <a:off x="4003" y="6383"/>
              <a:ext cx="175" cy="143"/>
            </a:xfrm>
            <a:custGeom>
              <a:avLst/>
              <a:gdLst>
                <a:gd name="T0" fmla="*/ 0 w 41"/>
                <a:gd name="T1" fmla="*/ 10 h 33"/>
                <a:gd name="T2" fmla="*/ 41 w 41"/>
                <a:gd name="T3" fmla="*/ 33 h 33"/>
                <a:gd name="T4" fmla="*/ 23 w 41"/>
                <a:gd name="T5" fmla="*/ 0 h 33"/>
                <a:gd name="T6" fmla="*/ 0 w 41"/>
                <a:gd name="T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33">
                  <a:moveTo>
                    <a:pt x="0" y="10"/>
                  </a:moveTo>
                  <a:cubicBezTo>
                    <a:pt x="11" y="21"/>
                    <a:pt x="25" y="29"/>
                    <a:pt x="41" y="33"/>
                  </a:cubicBezTo>
                  <a:cubicBezTo>
                    <a:pt x="33" y="25"/>
                    <a:pt x="28" y="14"/>
                    <a:pt x="23" y="0"/>
                  </a:cubicBezTo>
                  <a:cubicBezTo>
                    <a:pt x="15" y="3"/>
                    <a:pt x="8" y="6"/>
                    <a:pt x="0" y="10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Freeform 37"/>
          <p:cNvSpPr>
            <a:spLocks noEditPoints="1"/>
          </p:cNvSpPr>
          <p:nvPr/>
        </p:nvSpPr>
        <p:spPr bwMode="auto">
          <a:xfrm>
            <a:off x="2837656" y="2819083"/>
            <a:ext cx="544513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54 w 200"/>
              <a:gd name="T11" fmla="*/ 53 h 200"/>
              <a:gd name="T12" fmla="*/ 59 w 200"/>
              <a:gd name="T13" fmla="*/ 53 h 200"/>
              <a:gd name="T14" fmla="*/ 107 w 200"/>
              <a:gd name="T15" fmla="*/ 90 h 200"/>
              <a:gd name="T16" fmla="*/ 108 w 200"/>
              <a:gd name="T17" fmla="*/ 91 h 200"/>
              <a:gd name="T18" fmla="*/ 112 w 200"/>
              <a:gd name="T19" fmla="*/ 100 h 200"/>
              <a:gd name="T20" fmla="*/ 100 w 200"/>
              <a:gd name="T21" fmla="*/ 112 h 200"/>
              <a:gd name="T22" fmla="*/ 91 w 200"/>
              <a:gd name="T23" fmla="*/ 107 h 200"/>
              <a:gd name="T24" fmla="*/ 91 w 200"/>
              <a:gd name="T25" fmla="*/ 107 h 200"/>
              <a:gd name="T26" fmla="*/ 53 w 200"/>
              <a:gd name="T27" fmla="*/ 59 h 200"/>
              <a:gd name="T28" fmla="*/ 54 w 200"/>
              <a:gd name="T29" fmla="*/ 53 h 200"/>
              <a:gd name="T30" fmla="*/ 100 w 200"/>
              <a:gd name="T31" fmla="*/ 192 h 200"/>
              <a:gd name="T32" fmla="*/ 8 w 200"/>
              <a:gd name="T33" fmla="*/ 100 h 200"/>
              <a:gd name="T34" fmla="*/ 35 w 200"/>
              <a:gd name="T35" fmla="*/ 35 h 200"/>
              <a:gd name="T36" fmla="*/ 41 w 200"/>
              <a:gd name="T37" fmla="*/ 40 h 200"/>
              <a:gd name="T38" fmla="*/ 16 w 200"/>
              <a:gd name="T39" fmla="*/ 100 h 200"/>
              <a:gd name="T40" fmla="*/ 100 w 200"/>
              <a:gd name="T41" fmla="*/ 184 h 200"/>
              <a:gd name="T42" fmla="*/ 184 w 200"/>
              <a:gd name="T43" fmla="*/ 100 h 200"/>
              <a:gd name="T44" fmla="*/ 104 w 200"/>
              <a:gd name="T45" fmla="*/ 16 h 200"/>
              <a:gd name="T46" fmla="*/ 104 w 200"/>
              <a:gd name="T47" fmla="*/ 48 h 200"/>
              <a:gd name="T48" fmla="*/ 96 w 200"/>
              <a:gd name="T49" fmla="*/ 48 h 200"/>
              <a:gd name="T50" fmla="*/ 96 w 200"/>
              <a:gd name="T51" fmla="*/ 16 h 200"/>
              <a:gd name="T52" fmla="*/ 96 w 200"/>
              <a:gd name="T53" fmla="*/ 12 h 200"/>
              <a:gd name="T54" fmla="*/ 96 w 200"/>
              <a:gd name="T55" fmla="*/ 8 h 200"/>
              <a:gd name="T56" fmla="*/ 100 w 200"/>
              <a:gd name="T57" fmla="*/ 8 h 200"/>
              <a:gd name="T58" fmla="*/ 192 w 200"/>
              <a:gd name="T59" fmla="*/ 100 h 200"/>
              <a:gd name="T60" fmla="*/ 100 w 200"/>
              <a:gd name="T61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54" y="53"/>
                </a:moveTo>
                <a:cubicBezTo>
                  <a:pt x="55" y="52"/>
                  <a:pt x="58" y="52"/>
                  <a:pt x="59" y="53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08" y="90"/>
                  <a:pt x="108" y="91"/>
                  <a:pt x="108" y="91"/>
                </a:cubicBezTo>
                <a:cubicBezTo>
                  <a:pt x="111" y="93"/>
                  <a:pt x="112" y="96"/>
                  <a:pt x="112" y="100"/>
                </a:cubicBezTo>
                <a:cubicBezTo>
                  <a:pt x="112" y="107"/>
                  <a:pt x="107" y="112"/>
                  <a:pt x="100" y="112"/>
                </a:cubicBezTo>
                <a:cubicBezTo>
                  <a:pt x="97" y="112"/>
                  <a:pt x="93" y="110"/>
                  <a:pt x="91" y="107"/>
                </a:cubicBezTo>
                <a:cubicBezTo>
                  <a:pt x="91" y="107"/>
                  <a:pt x="91" y="107"/>
                  <a:pt x="91" y="107"/>
                </a:cubicBezTo>
                <a:cubicBezTo>
                  <a:pt x="53" y="59"/>
                  <a:pt x="53" y="59"/>
                  <a:pt x="53" y="59"/>
                </a:cubicBezTo>
                <a:cubicBezTo>
                  <a:pt x="52" y="57"/>
                  <a:pt x="52" y="54"/>
                  <a:pt x="54" y="53"/>
                </a:cubicBezTo>
                <a:close/>
                <a:moveTo>
                  <a:pt x="100" y="192"/>
                </a:moveTo>
                <a:cubicBezTo>
                  <a:pt x="50" y="192"/>
                  <a:pt x="8" y="151"/>
                  <a:pt x="8" y="100"/>
                </a:cubicBezTo>
                <a:cubicBezTo>
                  <a:pt x="8" y="74"/>
                  <a:pt x="19" y="51"/>
                  <a:pt x="35" y="35"/>
                </a:cubicBezTo>
                <a:cubicBezTo>
                  <a:pt x="41" y="40"/>
                  <a:pt x="41" y="40"/>
                  <a:pt x="41" y="40"/>
                </a:cubicBezTo>
                <a:cubicBezTo>
                  <a:pt x="26" y="56"/>
                  <a:pt x="16" y="77"/>
                  <a:pt x="16" y="100"/>
                </a:cubicBezTo>
                <a:cubicBezTo>
                  <a:pt x="16" y="146"/>
                  <a:pt x="54" y="184"/>
                  <a:pt x="100" y="184"/>
                </a:cubicBezTo>
                <a:cubicBezTo>
                  <a:pt x="147" y="184"/>
                  <a:pt x="184" y="146"/>
                  <a:pt x="184" y="100"/>
                </a:cubicBezTo>
                <a:cubicBezTo>
                  <a:pt x="184" y="55"/>
                  <a:pt x="149" y="18"/>
                  <a:pt x="104" y="16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8"/>
                  <a:pt x="96" y="8"/>
                  <a:pt x="96" y="8"/>
                </a:cubicBezTo>
                <a:cubicBezTo>
                  <a:pt x="98" y="8"/>
                  <a:pt x="99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6" name="Freeform 70"/>
          <p:cNvSpPr/>
          <p:nvPr/>
        </p:nvSpPr>
        <p:spPr bwMode="auto">
          <a:xfrm>
            <a:off x="2266315" y="1828483"/>
            <a:ext cx="542925" cy="501650"/>
          </a:xfrm>
          <a:custGeom>
            <a:avLst/>
            <a:gdLst>
              <a:gd name="T0" fmla="*/ 184 w 200"/>
              <a:gd name="T1" fmla="*/ 0 h 184"/>
              <a:gd name="T2" fmla="*/ 112 w 200"/>
              <a:gd name="T3" fmla="*/ 0 h 184"/>
              <a:gd name="T4" fmla="*/ 104 w 200"/>
              <a:gd name="T5" fmla="*/ 2 h 184"/>
              <a:gd name="T6" fmla="*/ 104 w 200"/>
              <a:gd name="T7" fmla="*/ 160 h 184"/>
              <a:gd name="T8" fmla="*/ 96 w 200"/>
              <a:gd name="T9" fmla="*/ 160 h 184"/>
              <a:gd name="T10" fmla="*/ 96 w 200"/>
              <a:gd name="T11" fmla="*/ 2 h 184"/>
              <a:gd name="T12" fmla="*/ 88 w 200"/>
              <a:gd name="T13" fmla="*/ 0 h 184"/>
              <a:gd name="T14" fmla="*/ 16 w 200"/>
              <a:gd name="T15" fmla="*/ 0 h 184"/>
              <a:gd name="T16" fmla="*/ 0 w 200"/>
              <a:gd name="T17" fmla="*/ 16 h 184"/>
              <a:gd name="T18" fmla="*/ 0 w 200"/>
              <a:gd name="T19" fmla="*/ 152 h 184"/>
              <a:gd name="T20" fmla="*/ 16 w 200"/>
              <a:gd name="T21" fmla="*/ 168 h 184"/>
              <a:gd name="T22" fmla="*/ 88 w 200"/>
              <a:gd name="T23" fmla="*/ 168 h 184"/>
              <a:gd name="T24" fmla="*/ 89 w 200"/>
              <a:gd name="T25" fmla="*/ 168 h 184"/>
              <a:gd name="T26" fmla="*/ 96 w 200"/>
              <a:gd name="T27" fmla="*/ 176 h 184"/>
              <a:gd name="T28" fmla="*/ 96 w 200"/>
              <a:gd name="T29" fmla="*/ 184 h 184"/>
              <a:gd name="T30" fmla="*/ 104 w 200"/>
              <a:gd name="T31" fmla="*/ 184 h 184"/>
              <a:gd name="T32" fmla="*/ 104 w 200"/>
              <a:gd name="T33" fmla="*/ 179 h 184"/>
              <a:gd name="T34" fmla="*/ 105 w 200"/>
              <a:gd name="T35" fmla="*/ 179 h 184"/>
              <a:gd name="T36" fmla="*/ 105 w 200"/>
              <a:gd name="T37" fmla="*/ 176 h 184"/>
              <a:gd name="T38" fmla="*/ 112 w 200"/>
              <a:gd name="T39" fmla="*/ 168 h 184"/>
              <a:gd name="T40" fmla="*/ 112 w 200"/>
              <a:gd name="T41" fmla="*/ 168 h 184"/>
              <a:gd name="T42" fmla="*/ 184 w 200"/>
              <a:gd name="T43" fmla="*/ 168 h 184"/>
              <a:gd name="T44" fmla="*/ 200 w 200"/>
              <a:gd name="T45" fmla="*/ 152 h 184"/>
              <a:gd name="T46" fmla="*/ 200 w 200"/>
              <a:gd name="T47" fmla="*/ 16 h 184"/>
              <a:gd name="T48" fmla="*/ 184 w 200"/>
              <a:gd name="T49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0" h="184">
                <a:moveTo>
                  <a:pt x="184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09" y="0"/>
                  <a:pt x="107" y="1"/>
                  <a:pt x="104" y="2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6" y="2"/>
                  <a:pt x="96" y="2"/>
                  <a:pt x="96" y="2"/>
                </a:cubicBezTo>
                <a:cubicBezTo>
                  <a:pt x="94" y="1"/>
                  <a:pt x="91" y="0"/>
                  <a:pt x="8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1"/>
                  <a:pt x="8" y="168"/>
                  <a:pt x="16" y="168"/>
                </a:cubicBezTo>
                <a:cubicBezTo>
                  <a:pt x="88" y="168"/>
                  <a:pt x="88" y="168"/>
                  <a:pt x="88" y="168"/>
                </a:cubicBezTo>
                <a:cubicBezTo>
                  <a:pt x="89" y="168"/>
                  <a:pt x="89" y="168"/>
                  <a:pt x="89" y="168"/>
                </a:cubicBezTo>
                <a:cubicBezTo>
                  <a:pt x="93" y="168"/>
                  <a:pt x="96" y="171"/>
                  <a:pt x="96" y="176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104" y="184"/>
                  <a:pt x="104" y="184"/>
                  <a:pt x="104" y="184"/>
                </a:cubicBezTo>
                <a:cubicBezTo>
                  <a:pt x="104" y="179"/>
                  <a:pt x="104" y="179"/>
                  <a:pt x="104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5" y="172"/>
                  <a:pt x="108" y="168"/>
                  <a:pt x="112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84" y="168"/>
                  <a:pt x="184" y="168"/>
                  <a:pt x="184" y="168"/>
                </a:cubicBezTo>
                <a:cubicBezTo>
                  <a:pt x="193" y="168"/>
                  <a:pt x="200" y="161"/>
                  <a:pt x="200" y="152"/>
                </a:cubicBezTo>
                <a:cubicBezTo>
                  <a:pt x="200" y="16"/>
                  <a:pt x="200" y="16"/>
                  <a:pt x="200" y="16"/>
                </a:cubicBezTo>
                <a:cubicBezTo>
                  <a:pt x="200" y="7"/>
                  <a:pt x="193" y="0"/>
                  <a:pt x="184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58495" y="387985"/>
            <a:ext cx="3534410" cy="623570"/>
            <a:chOff x="1037" y="611"/>
            <a:chExt cx="5566" cy="982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037" y="1593"/>
              <a:ext cx="5456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32524"/>
                  </a:gs>
                  <a:gs pos="99000">
                    <a:srgbClr val="2C2C2C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占位符 1"/>
            <p:cNvSpPr>
              <a:spLocks noGrp="1"/>
            </p:cNvSpPr>
            <p:nvPr/>
          </p:nvSpPr>
          <p:spPr>
            <a:xfrm>
              <a:off x="1087" y="611"/>
              <a:ext cx="5516" cy="943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r>
                <a:rPr lang="zh-CN" altLang="en-US" dirty="0">
                  <a:solidFill>
                    <a:srgbClr val="BF9000"/>
                  </a:solidFill>
                </a:rPr>
                <a:t>这里可以输入标题</a:t>
              </a:r>
            </a:p>
          </p:txBody>
        </p:sp>
      </p:grpSp>
      <p:sp>
        <p:nvSpPr>
          <p:cNvPr id="16" name="稻壳儿榴莲果果"/>
          <p:cNvSpPr/>
          <p:nvPr/>
        </p:nvSpPr>
        <p:spPr>
          <a:xfrm>
            <a:off x="3982085" y="2070100"/>
            <a:ext cx="1294765" cy="982345"/>
          </a:xfrm>
          <a:prstGeom prst="roundRect">
            <a:avLst>
              <a:gd name="adj" fmla="val 13269"/>
            </a:avLst>
          </a:prstGeom>
          <a:noFill/>
          <a:ln w="127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7" name="稻壳儿榴莲果果"/>
          <p:cNvSpPr/>
          <p:nvPr/>
        </p:nvSpPr>
        <p:spPr>
          <a:xfrm>
            <a:off x="1487805" y="2070100"/>
            <a:ext cx="1294765" cy="982345"/>
          </a:xfrm>
          <a:prstGeom prst="roundRect">
            <a:avLst>
              <a:gd name="adj" fmla="val 13269"/>
            </a:avLst>
          </a:prstGeom>
          <a:noFill/>
          <a:ln w="127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9" name="稻壳儿榴莲果果"/>
          <p:cNvSpPr/>
          <p:nvPr/>
        </p:nvSpPr>
        <p:spPr>
          <a:xfrm>
            <a:off x="2101215" y="2833370"/>
            <a:ext cx="1233805" cy="383540"/>
          </a:xfrm>
          <a:prstGeom prst="round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TITLE</a:t>
            </a:r>
          </a:p>
        </p:txBody>
      </p:sp>
      <p:sp>
        <p:nvSpPr>
          <p:cNvPr id="20" name="稻壳儿榴莲果果"/>
          <p:cNvSpPr/>
          <p:nvPr/>
        </p:nvSpPr>
        <p:spPr>
          <a:xfrm rot="8100000">
            <a:off x="2724785" y="2152650"/>
            <a:ext cx="1609090" cy="1609090"/>
          </a:xfrm>
          <a:prstGeom prst="arc">
            <a:avLst>
              <a:gd name="adj1" fmla="val 14567799"/>
              <a:gd name="adj2" fmla="val 1217756"/>
            </a:avLst>
          </a:prstGeom>
          <a:ln w="50800">
            <a:solidFill>
              <a:srgbClr val="FFD966"/>
            </a:solidFill>
            <a:headEnd type="stealth"/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1" name="稻壳儿榴莲果果"/>
          <p:cNvSpPr/>
          <p:nvPr/>
        </p:nvSpPr>
        <p:spPr>
          <a:xfrm rot="2700000" flipH="1">
            <a:off x="5121910" y="1358900"/>
            <a:ext cx="1609090" cy="1609090"/>
          </a:xfrm>
          <a:prstGeom prst="arc">
            <a:avLst>
              <a:gd name="adj1" fmla="val 14470304"/>
              <a:gd name="adj2" fmla="val 1217756"/>
            </a:avLst>
          </a:prstGeom>
          <a:ln w="50800">
            <a:solidFill>
              <a:srgbClr val="FFD966"/>
            </a:solidFill>
            <a:headEnd type="stealth"/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j-lt"/>
            </a:endParaRPr>
          </a:p>
        </p:txBody>
      </p:sp>
      <p:sp>
        <p:nvSpPr>
          <p:cNvPr id="22" name="稻壳儿榴莲果果"/>
          <p:cNvSpPr/>
          <p:nvPr/>
        </p:nvSpPr>
        <p:spPr>
          <a:xfrm>
            <a:off x="6337618" y="2051685"/>
            <a:ext cx="1294765" cy="982345"/>
          </a:xfrm>
          <a:prstGeom prst="roundRect">
            <a:avLst>
              <a:gd name="adj" fmla="val 13269"/>
            </a:avLst>
          </a:prstGeom>
          <a:noFill/>
          <a:ln w="127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3" name="稻壳儿榴莲果果"/>
          <p:cNvSpPr/>
          <p:nvPr/>
        </p:nvSpPr>
        <p:spPr>
          <a:xfrm>
            <a:off x="8766175" y="2051685"/>
            <a:ext cx="1294765" cy="982345"/>
          </a:xfrm>
          <a:prstGeom prst="roundRect">
            <a:avLst>
              <a:gd name="adj" fmla="val 13269"/>
            </a:avLst>
          </a:prstGeom>
          <a:noFill/>
          <a:ln w="127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4" name="稻壳儿榴莲果果"/>
          <p:cNvSpPr/>
          <p:nvPr/>
        </p:nvSpPr>
        <p:spPr>
          <a:xfrm rot="8100000">
            <a:off x="7508240" y="2134235"/>
            <a:ext cx="1609090" cy="1609090"/>
          </a:xfrm>
          <a:prstGeom prst="arc">
            <a:avLst>
              <a:gd name="adj1" fmla="val 14613822"/>
              <a:gd name="adj2" fmla="val 1217756"/>
            </a:avLst>
          </a:prstGeom>
          <a:ln w="50800">
            <a:solidFill>
              <a:srgbClr val="FFD966"/>
            </a:solidFill>
            <a:headEnd type="stealth"/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5" name="稻壳儿榴莲果果"/>
          <p:cNvSpPr/>
          <p:nvPr/>
        </p:nvSpPr>
        <p:spPr>
          <a:xfrm>
            <a:off x="4657090" y="1884680"/>
            <a:ext cx="1233805" cy="383540"/>
          </a:xfrm>
          <a:prstGeom prst="round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TITLE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稻壳儿榴莲果果"/>
          <p:cNvSpPr/>
          <p:nvPr/>
        </p:nvSpPr>
        <p:spPr>
          <a:xfrm>
            <a:off x="7018020" y="2833370"/>
            <a:ext cx="1233805" cy="383540"/>
          </a:xfrm>
          <a:prstGeom prst="round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TITLE</a:t>
            </a:r>
          </a:p>
        </p:txBody>
      </p:sp>
      <p:sp>
        <p:nvSpPr>
          <p:cNvPr id="27" name="稻壳儿榴莲果果"/>
          <p:cNvSpPr/>
          <p:nvPr/>
        </p:nvSpPr>
        <p:spPr>
          <a:xfrm>
            <a:off x="9469755" y="1906905"/>
            <a:ext cx="1233805" cy="383540"/>
          </a:xfrm>
          <a:prstGeom prst="round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TITLE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1084898" y="3719830"/>
            <a:ext cx="2100580" cy="1653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这里能写这么长这里能写这么长这里能写这么长这里能写这么长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579178" y="3719830"/>
            <a:ext cx="210058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这里能写这么长这里能写这么长这里能写这么长这里能写这么长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934710" y="3719830"/>
            <a:ext cx="210058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这里能写这么长这里能写这么长这里能写这么长这里能写这么长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363268" y="3719830"/>
            <a:ext cx="210058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这里能写这么长这里能写这么长这里能写这么长这里能写这么长</a:t>
            </a:r>
          </a:p>
        </p:txBody>
      </p:sp>
      <p:sp>
        <p:nvSpPr>
          <p:cNvPr id="104" name="Freeform 38"/>
          <p:cNvSpPr>
            <a:spLocks noEditPoints="1"/>
          </p:cNvSpPr>
          <p:nvPr/>
        </p:nvSpPr>
        <p:spPr bwMode="auto">
          <a:xfrm>
            <a:off x="1874203" y="2299018"/>
            <a:ext cx="522288" cy="523875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04 w 192"/>
              <a:gd name="T11" fmla="*/ 112 h 192"/>
              <a:gd name="T12" fmla="*/ 48 w 192"/>
              <a:gd name="T13" fmla="*/ 112 h 192"/>
              <a:gd name="T14" fmla="*/ 48 w 192"/>
              <a:gd name="T15" fmla="*/ 104 h 192"/>
              <a:gd name="T16" fmla="*/ 96 w 192"/>
              <a:gd name="T17" fmla="*/ 104 h 192"/>
              <a:gd name="T18" fmla="*/ 96 w 192"/>
              <a:gd name="T19" fmla="*/ 32 h 192"/>
              <a:gd name="T20" fmla="*/ 104 w 192"/>
              <a:gd name="T21" fmla="*/ 32 h 192"/>
              <a:gd name="T22" fmla="*/ 104 w 192"/>
              <a:gd name="T23" fmla="*/ 11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04" y="112"/>
                </a:moveTo>
                <a:cubicBezTo>
                  <a:pt x="48" y="112"/>
                  <a:pt x="48" y="112"/>
                  <a:pt x="48" y="112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96" y="32"/>
                  <a:pt x="96" y="32"/>
                  <a:pt x="96" y="32"/>
                </a:cubicBezTo>
                <a:cubicBezTo>
                  <a:pt x="104" y="32"/>
                  <a:pt x="104" y="32"/>
                  <a:pt x="104" y="32"/>
                </a:cubicBezTo>
                <a:lnTo>
                  <a:pt x="104" y="112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41"/>
          <p:cNvSpPr>
            <a:spLocks noEditPoints="1"/>
          </p:cNvSpPr>
          <p:nvPr/>
        </p:nvSpPr>
        <p:spPr bwMode="auto">
          <a:xfrm>
            <a:off x="4423093" y="2288223"/>
            <a:ext cx="412750" cy="546100"/>
          </a:xfrm>
          <a:custGeom>
            <a:avLst/>
            <a:gdLst>
              <a:gd name="T0" fmla="*/ 112 w 152"/>
              <a:gd name="T1" fmla="*/ 24 h 200"/>
              <a:gd name="T2" fmla="*/ 112 w 152"/>
              <a:gd name="T3" fmla="*/ 16 h 200"/>
              <a:gd name="T4" fmla="*/ 96 w 152"/>
              <a:gd name="T5" fmla="*/ 0 h 200"/>
              <a:gd name="T6" fmla="*/ 56 w 152"/>
              <a:gd name="T7" fmla="*/ 0 h 200"/>
              <a:gd name="T8" fmla="*/ 40 w 152"/>
              <a:gd name="T9" fmla="*/ 16 h 200"/>
              <a:gd name="T10" fmla="*/ 40 w 152"/>
              <a:gd name="T11" fmla="*/ 24 h 200"/>
              <a:gd name="T12" fmla="*/ 0 w 152"/>
              <a:gd name="T13" fmla="*/ 24 h 200"/>
              <a:gd name="T14" fmla="*/ 0 w 152"/>
              <a:gd name="T15" fmla="*/ 32 h 200"/>
              <a:gd name="T16" fmla="*/ 9 w 152"/>
              <a:gd name="T17" fmla="*/ 32 h 200"/>
              <a:gd name="T18" fmla="*/ 17 w 152"/>
              <a:gd name="T19" fmla="*/ 184 h 200"/>
              <a:gd name="T20" fmla="*/ 33 w 152"/>
              <a:gd name="T21" fmla="*/ 200 h 200"/>
              <a:gd name="T22" fmla="*/ 121 w 152"/>
              <a:gd name="T23" fmla="*/ 200 h 200"/>
              <a:gd name="T24" fmla="*/ 137 w 152"/>
              <a:gd name="T25" fmla="*/ 184 h 200"/>
              <a:gd name="T26" fmla="*/ 145 w 152"/>
              <a:gd name="T27" fmla="*/ 32 h 200"/>
              <a:gd name="T28" fmla="*/ 152 w 152"/>
              <a:gd name="T29" fmla="*/ 32 h 200"/>
              <a:gd name="T30" fmla="*/ 152 w 152"/>
              <a:gd name="T31" fmla="*/ 24 h 200"/>
              <a:gd name="T32" fmla="*/ 112 w 152"/>
              <a:gd name="T33" fmla="*/ 24 h 200"/>
              <a:gd name="T34" fmla="*/ 48 w 152"/>
              <a:gd name="T35" fmla="*/ 16 h 200"/>
              <a:gd name="T36" fmla="*/ 56 w 152"/>
              <a:gd name="T37" fmla="*/ 8 h 200"/>
              <a:gd name="T38" fmla="*/ 96 w 152"/>
              <a:gd name="T39" fmla="*/ 8 h 200"/>
              <a:gd name="T40" fmla="*/ 104 w 152"/>
              <a:gd name="T41" fmla="*/ 16 h 200"/>
              <a:gd name="T42" fmla="*/ 104 w 152"/>
              <a:gd name="T43" fmla="*/ 24 h 200"/>
              <a:gd name="T44" fmla="*/ 48 w 152"/>
              <a:gd name="T45" fmla="*/ 24 h 200"/>
              <a:gd name="T46" fmla="*/ 48 w 152"/>
              <a:gd name="T47" fmla="*/ 16 h 200"/>
              <a:gd name="T48" fmla="*/ 49 w 152"/>
              <a:gd name="T49" fmla="*/ 176 h 200"/>
              <a:gd name="T50" fmla="*/ 40 w 152"/>
              <a:gd name="T51" fmla="*/ 48 h 200"/>
              <a:gd name="T52" fmla="*/ 48 w 152"/>
              <a:gd name="T53" fmla="*/ 48 h 200"/>
              <a:gd name="T54" fmla="*/ 57 w 152"/>
              <a:gd name="T55" fmla="*/ 176 h 200"/>
              <a:gd name="T56" fmla="*/ 49 w 152"/>
              <a:gd name="T57" fmla="*/ 176 h 200"/>
              <a:gd name="T58" fmla="*/ 80 w 152"/>
              <a:gd name="T59" fmla="*/ 176 h 200"/>
              <a:gd name="T60" fmla="*/ 72 w 152"/>
              <a:gd name="T61" fmla="*/ 176 h 200"/>
              <a:gd name="T62" fmla="*/ 72 w 152"/>
              <a:gd name="T63" fmla="*/ 48 h 200"/>
              <a:gd name="T64" fmla="*/ 80 w 152"/>
              <a:gd name="T65" fmla="*/ 48 h 200"/>
              <a:gd name="T66" fmla="*/ 80 w 152"/>
              <a:gd name="T67" fmla="*/ 176 h 200"/>
              <a:gd name="T68" fmla="*/ 104 w 152"/>
              <a:gd name="T69" fmla="*/ 176 h 200"/>
              <a:gd name="T70" fmla="*/ 96 w 152"/>
              <a:gd name="T71" fmla="*/ 176 h 200"/>
              <a:gd name="T72" fmla="*/ 105 w 152"/>
              <a:gd name="T73" fmla="*/ 48 h 200"/>
              <a:gd name="T74" fmla="*/ 112 w 152"/>
              <a:gd name="T75" fmla="*/ 48 h 200"/>
              <a:gd name="T76" fmla="*/ 104 w 152"/>
              <a:gd name="T77" fmla="*/ 176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2" h="200">
                <a:moveTo>
                  <a:pt x="112" y="24"/>
                </a:move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48" y="0"/>
                  <a:pt x="40" y="7"/>
                  <a:pt x="40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2"/>
                  <a:pt x="0" y="32"/>
                  <a:pt x="0" y="32"/>
                </a:cubicBezTo>
                <a:cubicBezTo>
                  <a:pt x="9" y="32"/>
                  <a:pt x="9" y="32"/>
                  <a:pt x="9" y="32"/>
                </a:cubicBezTo>
                <a:cubicBezTo>
                  <a:pt x="17" y="184"/>
                  <a:pt x="17" y="184"/>
                  <a:pt x="17" y="184"/>
                </a:cubicBezTo>
                <a:cubicBezTo>
                  <a:pt x="17" y="193"/>
                  <a:pt x="24" y="200"/>
                  <a:pt x="33" y="200"/>
                </a:cubicBezTo>
                <a:cubicBezTo>
                  <a:pt x="121" y="200"/>
                  <a:pt x="121" y="200"/>
                  <a:pt x="121" y="200"/>
                </a:cubicBezTo>
                <a:cubicBezTo>
                  <a:pt x="130" y="200"/>
                  <a:pt x="137" y="193"/>
                  <a:pt x="137" y="184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2" y="24"/>
                  <a:pt x="152" y="24"/>
                  <a:pt x="152" y="24"/>
                </a:cubicBezTo>
                <a:lnTo>
                  <a:pt x="112" y="24"/>
                </a:lnTo>
                <a:close/>
                <a:moveTo>
                  <a:pt x="48" y="16"/>
                </a:moveTo>
                <a:cubicBezTo>
                  <a:pt x="48" y="11"/>
                  <a:pt x="52" y="8"/>
                  <a:pt x="56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1" y="8"/>
                  <a:pt x="104" y="11"/>
                  <a:pt x="104" y="1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48" y="24"/>
                  <a:pt x="48" y="24"/>
                  <a:pt x="48" y="24"/>
                </a:cubicBezTo>
                <a:lnTo>
                  <a:pt x="48" y="16"/>
                </a:lnTo>
                <a:close/>
                <a:moveTo>
                  <a:pt x="49" y="176"/>
                </a:moveTo>
                <a:cubicBezTo>
                  <a:pt x="40" y="48"/>
                  <a:pt x="40" y="48"/>
                  <a:pt x="40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7" y="176"/>
                  <a:pt x="57" y="176"/>
                  <a:pt x="57" y="176"/>
                </a:cubicBezTo>
                <a:lnTo>
                  <a:pt x="49" y="176"/>
                </a:lnTo>
                <a:close/>
                <a:moveTo>
                  <a:pt x="80" y="176"/>
                </a:moveTo>
                <a:cubicBezTo>
                  <a:pt x="72" y="176"/>
                  <a:pt x="72" y="176"/>
                  <a:pt x="72" y="176"/>
                </a:cubicBezTo>
                <a:cubicBezTo>
                  <a:pt x="72" y="48"/>
                  <a:pt x="72" y="48"/>
                  <a:pt x="72" y="48"/>
                </a:cubicBezTo>
                <a:cubicBezTo>
                  <a:pt x="80" y="48"/>
                  <a:pt x="80" y="48"/>
                  <a:pt x="80" y="48"/>
                </a:cubicBezTo>
                <a:lnTo>
                  <a:pt x="80" y="176"/>
                </a:lnTo>
                <a:close/>
                <a:moveTo>
                  <a:pt x="104" y="176"/>
                </a:moveTo>
                <a:cubicBezTo>
                  <a:pt x="96" y="176"/>
                  <a:pt x="96" y="176"/>
                  <a:pt x="96" y="176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12" y="48"/>
                  <a:pt x="112" y="48"/>
                  <a:pt x="112" y="48"/>
                </a:cubicBezTo>
                <a:lnTo>
                  <a:pt x="104" y="176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1" name="Freeform 65"/>
          <p:cNvSpPr>
            <a:spLocks noEditPoints="1"/>
          </p:cNvSpPr>
          <p:nvPr/>
        </p:nvSpPr>
        <p:spPr bwMode="auto">
          <a:xfrm>
            <a:off x="9142095" y="2269808"/>
            <a:ext cx="542925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52 w 200"/>
              <a:gd name="T11" fmla="*/ 104 h 200"/>
              <a:gd name="T12" fmla="*/ 49 w 200"/>
              <a:gd name="T13" fmla="*/ 104 h 200"/>
              <a:gd name="T14" fmla="*/ 49 w 200"/>
              <a:gd name="T15" fmla="*/ 96 h 200"/>
              <a:gd name="T16" fmla="*/ 152 w 200"/>
              <a:gd name="T17" fmla="*/ 96 h 200"/>
              <a:gd name="T18" fmla="*/ 152 w 200"/>
              <a:gd name="T19" fmla="*/ 10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52" y="104"/>
                </a:moveTo>
                <a:cubicBezTo>
                  <a:pt x="49" y="104"/>
                  <a:pt x="49" y="104"/>
                  <a:pt x="49" y="104"/>
                </a:cubicBezTo>
                <a:cubicBezTo>
                  <a:pt x="49" y="96"/>
                  <a:pt x="49" y="96"/>
                  <a:pt x="49" y="96"/>
                </a:cubicBezTo>
                <a:cubicBezTo>
                  <a:pt x="152" y="96"/>
                  <a:pt x="152" y="96"/>
                  <a:pt x="152" y="96"/>
                </a:cubicBezTo>
                <a:lnTo>
                  <a:pt x="152" y="104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6713855" y="2357438"/>
            <a:ext cx="542290" cy="370840"/>
            <a:chOff x="13073" y="5898"/>
            <a:chExt cx="854" cy="584"/>
          </a:xfrm>
        </p:grpSpPr>
        <p:sp>
          <p:nvSpPr>
            <p:cNvPr id="134" name="Freeform 68"/>
            <p:cNvSpPr/>
            <p:nvPr/>
          </p:nvSpPr>
          <p:spPr bwMode="auto">
            <a:xfrm>
              <a:off x="13073" y="5898"/>
              <a:ext cx="855" cy="155"/>
            </a:xfrm>
            <a:custGeom>
              <a:avLst/>
              <a:gdLst>
                <a:gd name="T0" fmla="*/ 0 w 200"/>
                <a:gd name="T1" fmla="*/ 0 h 36"/>
                <a:gd name="T2" fmla="*/ 0 w 200"/>
                <a:gd name="T3" fmla="*/ 8 h 36"/>
                <a:gd name="T4" fmla="*/ 6 w 200"/>
                <a:gd name="T5" fmla="*/ 8 h 36"/>
                <a:gd name="T6" fmla="*/ 8 w 200"/>
                <a:gd name="T7" fmla="*/ 24 h 36"/>
                <a:gd name="T8" fmla="*/ 14 w 200"/>
                <a:gd name="T9" fmla="*/ 36 h 36"/>
                <a:gd name="T10" fmla="*/ 187 w 200"/>
                <a:gd name="T11" fmla="*/ 36 h 36"/>
                <a:gd name="T12" fmla="*/ 192 w 200"/>
                <a:gd name="T13" fmla="*/ 24 h 36"/>
                <a:gd name="T14" fmla="*/ 195 w 200"/>
                <a:gd name="T15" fmla="*/ 8 h 36"/>
                <a:gd name="T16" fmla="*/ 200 w 200"/>
                <a:gd name="T17" fmla="*/ 8 h 36"/>
                <a:gd name="T18" fmla="*/ 200 w 200"/>
                <a:gd name="T19" fmla="*/ 0 h 36"/>
                <a:gd name="T20" fmla="*/ 0 w 200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36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11" y="33"/>
                    <a:pt x="14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90" y="33"/>
                    <a:pt x="192" y="29"/>
                    <a:pt x="192" y="24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200" y="8"/>
                    <a:pt x="200" y="8"/>
                    <a:pt x="200" y="8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69"/>
            <p:cNvSpPr>
              <a:spLocks noEditPoints="1"/>
            </p:cNvSpPr>
            <p:nvPr/>
          </p:nvSpPr>
          <p:spPr bwMode="auto">
            <a:xfrm>
              <a:off x="13153" y="6088"/>
              <a:ext cx="698" cy="395"/>
            </a:xfrm>
            <a:custGeom>
              <a:avLst/>
              <a:gdLst>
                <a:gd name="T0" fmla="*/ 13 w 163"/>
                <a:gd name="T1" fmla="*/ 77 h 92"/>
                <a:gd name="T2" fmla="*/ 28 w 163"/>
                <a:gd name="T3" fmla="*/ 92 h 92"/>
                <a:gd name="T4" fmla="*/ 135 w 163"/>
                <a:gd name="T5" fmla="*/ 92 h 92"/>
                <a:gd name="T6" fmla="*/ 150 w 163"/>
                <a:gd name="T7" fmla="*/ 77 h 92"/>
                <a:gd name="T8" fmla="*/ 163 w 163"/>
                <a:gd name="T9" fmla="*/ 0 h 92"/>
                <a:gd name="T10" fmla="*/ 0 w 163"/>
                <a:gd name="T11" fmla="*/ 0 h 92"/>
                <a:gd name="T12" fmla="*/ 13 w 163"/>
                <a:gd name="T13" fmla="*/ 77 h 92"/>
                <a:gd name="T14" fmla="*/ 52 w 163"/>
                <a:gd name="T15" fmla="*/ 16 h 92"/>
                <a:gd name="T16" fmla="*/ 57 w 163"/>
                <a:gd name="T17" fmla="*/ 10 h 92"/>
                <a:gd name="T18" fmla="*/ 81 w 163"/>
                <a:gd name="T19" fmla="*/ 34 h 92"/>
                <a:gd name="T20" fmla="*/ 105 w 163"/>
                <a:gd name="T21" fmla="*/ 10 h 92"/>
                <a:gd name="T22" fmla="*/ 111 w 163"/>
                <a:gd name="T23" fmla="*/ 16 h 92"/>
                <a:gd name="T24" fmla="*/ 87 w 163"/>
                <a:gd name="T25" fmla="*/ 40 h 92"/>
                <a:gd name="T26" fmla="*/ 111 w 163"/>
                <a:gd name="T27" fmla="*/ 64 h 92"/>
                <a:gd name="T28" fmla="*/ 106 w 163"/>
                <a:gd name="T29" fmla="*/ 70 h 92"/>
                <a:gd name="T30" fmla="*/ 81 w 163"/>
                <a:gd name="T31" fmla="*/ 45 h 92"/>
                <a:gd name="T32" fmla="*/ 57 w 163"/>
                <a:gd name="T33" fmla="*/ 70 h 92"/>
                <a:gd name="T34" fmla="*/ 52 w 163"/>
                <a:gd name="T35" fmla="*/ 64 h 92"/>
                <a:gd name="T36" fmla="*/ 76 w 163"/>
                <a:gd name="T37" fmla="*/ 40 h 92"/>
                <a:gd name="T38" fmla="*/ 52 w 163"/>
                <a:gd name="T39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3" h="92">
                  <a:moveTo>
                    <a:pt x="13" y="77"/>
                  </a:moveTo>
                  <a:cubicBezTo>
                    <a:pt x="14" y="85"/>
                    <a:pt x="20" y="92"/>
                    <a:pt x="28" y="92"/>
                  </a:cubicBezTo>
                  <a:cubicBezTo>
                    <a:pt x="135" y="92"/>
                    <a:pt x="135" y="92"/>
                    <a:pt x="135" y="92"/>
                  </a:cubicBezTo>
                  <a:cubicBezTo>
                    <a:pt x="143" y="92"/>
                    <a:pt x="148" y="85"/>
                    <a:pt x="150" y="77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77"/>
                  </a:lnTo>
                  <a:close/>
                  <a:moveTo>
                    <a:pt x="52" y="16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76" y="40"/>
                    <a:pt x="76" y="40"/>
                    <a:pt x="76" y="40"/>
                  </a:cubicBezTo>
                  <a:lnTo>
                    <a:pt x="52" y="16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稻壳儿榴莲果果"/>
          <p:cNvSpPr txBox="1"/>
          <p:nvPr/>
        </p:nvSpPr>
        <p:spPr>
          <a:xfrm>
            <a:off x="5493385" y="3421380"/>
            <a:ext cx="64693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dirty="0">
                <a:gradFill>
                  <a:gsLst>
                    <a:gs pos="75000">
                      <a:srgbClr val="BF9000"/>
                    </a:gs>
                    <a:gs pos="13000">
                      <a:srgbClr val="FFC000"/>
                    </a:gs>
                  </a:gsLst>
                  <a:lin ang="10800000" scaled="1"/>
                  <a:tileRect r="-100000" b="-100000"/>
                </a:gradFill>
                <a:latin typeface="+mj-ea"/>
                <a:ea typeface="+mj-ea"/>
                <a:cs typeface="+mj-ea"/>
              </a:rPr>
              <a:t>上海交通大学PPT</a:t>
            </a:r>
            <a:r>
              <a:rPr lang="en-US" altLang="zh-CN" sz="7200" dirty="0">
                <a:gradFill>
                  <a:gsLst>
                    <a:gs pos="60000">
                      <a:srgbClr val="BF9000"/>
                    </a:gs>
                    <a:gs pos="13000">
                      <a:srgbClr val="FFC000"/>
                    </a:gs>
                  </a:gsLst>
                  <a:lin ang="10800000" scaled="1"/>
                  <a:tileRect/>
                </a:gradFill>
                <a:latin typeface="+mj-ea"/>
                <a:ea typeface="+mj-ea"/>
                <a:cs typeface="+mj-ea"/>
              </a:rPr>
              <a:t>模板</a:t>
            </a:r>
          </a:p>
        </p:txBody>
      </p:sp>
      <p:sp>
        <p:nvSpPr>
          <p:cNvPr id="8" name="稻壳儿榴莲果果"/>
          <p:cNvSpPr txBox="1"/>
          <p:nvPr/>
        </p:nvSpPr>
        <p:spPr>
          <a:xfrm>
            <a:off x="6775450" y="2426335"/>
            <a:ext cx="4617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BF9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2022</a:t>
            </a:r>
            <a:r>
              <a:rPr lang="zh-CN" altLang="en-US" sz="3600" dirty="0">
                <a:solidFill>
                  <a:srgbClr val="BF9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年版</a:t>
            </a:r>
          </a:p>
        </p:txBody>
      </p:sp>
      <p:sp>
        <p:nvSpPr>
          <p:cNvPr id="9" name="稻壳儿榴莲果果"/>
          <p:cNvSpPr/>
          <p:nvPr/>
        </p:nvSpPr>
        <p:spPr>
          <a:xfrm rot="16200000">
            <a:off x="4944110" y="1362710"/>
            <a:ext cx="2647950" cy="788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By  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XXX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58495" y="387985"/>
            <a:ext cx="3534410" cy="623570"/>
            <a:chOff x="1037" y="611"/>
            <a:chExt cx="5566" cy="982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037" y="1593"/>
              <a:ext cx="5456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32524"/>
                  </a:gs>
                  <a:gs pos="99000">
                    <a:srgbClr val="2C2C2C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占位符 1"/>
            <p:cNvSpPr>
              <a:spLocks noGrp="1"/>
            </p:cNvSpPr>
            <p:nvPr/>
          </p:nvSpPr>
          <p:spPr>
            <a:xfrm>
              <a:off x="1087" y="611"/>
              <a:ext cx="5516" cy="943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r>
                <a:rPr lang="zh-CN" altLang="en-US" dirty="0">
                  <a:solidFill>
                    <a:srgbClr val="BF9000"/>
                  </a:solidFill>
                </a:rPr>
                <a:t>这里可以输入标题</a:t>
              </a:r>
            </a:p>
          </p:txBody>
        </p:sp>
      </p:grpSp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094991" y="1222265"/>
          <a:ext cx="8002179" cy="44147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88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7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79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79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5490">
                <a:tc rowSpan="9"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600" b="1" dirty="0">
                          <a:solidFill>
                            <a:srgbClr val="BF9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标题1</a:t>
                      </a: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400" spc="120" baseline="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标题</a:t>
                      </a:r>
                      <a:r>
                        <a:rPr lang="en-US" altLang="zh-CN" sz="1400" spc="120" baseline="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400" spc="12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神州专车</a:t>
                      </a:r>
                      <a:endParaRPr lang="zh-CN" altLang="en-US" sz="1400" b="1" spc="120" baseline="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400" spc="120" baseline="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标题</a:t>
                      </a:r>
                      <a:r>
                        <a:rPr lang="en-US" altLang="zh-CN" sz="1400" spc="120" baseline="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6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6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4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4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6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1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6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86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5610225" y="1161923"/>
          <a:ext cx="2277110" cy="4531360"/>
        </p:xfrm>
        <a:graphic>
          <a:graphicData uri="http://schemas.openxmlformats.org/drawingml/2006/table">
            <a:tbl>
              <a:tblPr firstRow="1" bandRow="1">
                <a:effectLst>
                  <a:outerShdw blurRad="381000" dist="38100" dir="5400000" algn="t" rotWithShape="0">
                    <a:prstClr val="black">
                      <a:alpha val="12000"/>
                    </a:prstClr>
                  </a:outerShdw>
                </a:effectLst>
                <a:tableStyleId>{7E9639D4-E3E2-4D34-9284-5A2195B3D0D7}</a:tableStyleId>
              </a:tblPr>
              <a:tblGrid>
                <a:gridCol w="2277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6765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pc="12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标题</a:t>
                      </a:r>
                      <a:r>
                        <a:rPr lang="en-US" altLang="zh-CN" spc="12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344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056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稻壳儿榴莲果果"/>
          <p:cNvSpPr/>
          <p:nvPr/>
        </p:nvSpPr>
        <p:spPr>
          <a:xfrm rot="16200000">
            <a:off x="842010" y="4131310"/>
            <a:ext cx="2647950" cy="788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Roboto" charset="0"/>
                <a:sym typeface="+mn-ea"/>
              </a:rPr>
              <a:t>By    XXX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5358130" y="3026410"/>
            <a:ext cx="6510655" cy="2252980"/>
            <a:chOff x="8438" y="4766"/>
            <a:chExt cx="10253" cy="3548"/>
          </a:xfrm>
        </p:grpSpPr>
        <p:sp>
          <p:nvSpPr>
            <p:cNvPr id="4" name="稻壳儿榴莲果果"/>
            <p:cNvSpPr txBox="1"/>
            <p:nvPr/>
          </p:nvSpPr>
          <p:spPr>
            <a:xfrm>
              <a:off x="8503" y="4766"/>
              <a:ext cx="10188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buClrTx/>
                <a:buSzTx/>
                <a:buFontTx/>
              </a:pPr>
              <a:r>
                <a:rPr lang="zh-CN" altLang="en-US" sz="7200" dirty="0">
                  <a:gradFill>
                    <a:gsLst>
                      <a:gs pos="77000">
                        <a:srgbClr val="BF9000"/>
                      </a:gs>
                      <a:gs pos="0">
                        <a:srgbClr val="FFC000"/>
                      </a:gs>
                    </a:gsLst>
                    <a:lin scaled="1"/>
                  </a:gradFill>
                  <a:latin typeface="+mj-ea"/>
                  <a:ea typeface="+mj-ea"/>
                  <a:cs typeface="+mj-ea"/>
                  <a:sym typeface="+mn-ea"/>
                </a:rPr>
                <a:t>谢 谢！</a:t>
              </a:r>
            </a:p>
          </p:txBody>
        </p:sp>
        <p:sp>
          <p:nvSpPr>
            <p:cNvPr id="5" name="稻壳儿榴莲果果"/>
            <p:cNvSpPr txBox="1"/>
            <p:nvPr/>
          </p:nvSpPr>
          <p:spPr>
            <a:xfrm>
              <a:off x="8438" y="6426"/>
              <a:ext cx="10188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buClrTx/>
                <a:buSzTx/>
                <a:buFontTx/>
              </a:pPr>
              <a:r>
                <a:rPr lang="en-US" altLang="zh-CN" sz="7200" dirty="0">
                  <a:gradFill>
                    <a:gsLst>
                      <a:gs pos="77000">
                        <a:srgbClr val="BF9000"/>
                      </a:gs>
                      <a:gs pos="0">
                        <a:srgbClr val="FFC000"/>
                      </a:gs>
                    </a:gsLst>
                    <a:lin scaled="1"/>
                  </a:gradFill>
                  <a:latin typeface="+mj-ea"/>
                  <a:ea typeface="+mj-ea"/>
                  <a:cs typeface="+mj-ea"/>
                  <a:sym typeface="+mn-ea"/>
                </a:rPr>
                <a:t>Thanks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023110" y="1562735"/>
            <a:ext cx="74250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gradFill flip="none" rotWithShape="1">
                  <a:gsLst>
                    <a:gs pos="73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5">
                        <a:lumMod val="0"/>
                        <a:lumOff val="100000"/>
                      </a:schemeClr>
                    </a:gs>
                    <a:gs pos="35000">
                      <a:schemeClr val="accent5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atin typeface="+mj-ea"/>
                <a:ea typeface="+mj-ea"/>
                <a:cs typeface="Segoe UI" panose="020B0502040204020203" pitchFamily="34" charset="0"/>
              </a:rPr>
              <a:t>谢 谢！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023352" y="2623230"/>
            <a:ext cx="2669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BF9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Thanks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198452" y="4552546"/>
            <a:ext cx="1721796" cy="369650"/>
            <a:chOff x="2198452" y="4552546"/>
            <a:chExt cx="1721796" cy="369650"/>
          </a:xfrm>
        </p:grpSpPr>
        <p:sp>
          <p:nvSpPr>
            <p:cNvPr id="13" name="矩形 12"/>
            <p:cNvSpPr/>
            <p:nvPr/>
          </p:nvSpPr>
          <p:spPr>
            <a:xfrm>
              <a:off x="2198452" y="4552546"/>
              <a:ext cx="1721796" cy="369650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333029" y="4562274"/>
              <a:ext cx="79629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By XXX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/>
          <p:cNvSpPr txBox="1"/>
          <p:nvPr/>
        </p:nvSpPr>
        <p:spPr>
          <a:xfrm>
            <a:off x="60021" y="1351617"/>
            <a:ext cx="2753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8161E"/>
                </a:solidFill>
                <a:latin typeface="思源黑体 Regular"/>
                <a:ea typeface="思源黑体 Regular"/>
              </a:rPr>
              <a:t>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中文标题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2440400" y="1351617"/>
            <a:ext cx="2753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8161E"/>
                </a:solidFill>
                <a:latin typeface="思源黑体 Regular"/>
                <a:ea typeface="思源黑体 Regular"/>
              </a:rPr>
              <a:t>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中文正文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29910" y="1977465"/>
            <a:ext cx="2249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微软雅黑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794171" y="1977465"/>
            <a:ext cx="2032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微软雅黑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60021" y="3486338"/>
            <a:ext cx="2753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8161E"/>
                </a:solidFill>
                <a:latin typeface="思源黑体 Regular"/>
                <a:ea typeface="思源黑体 Regular"/>
              </a:rPr>
              <a:t>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英文标题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440400" y="3486338"/>
            <a:ext cx="2753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8161E"/>
                </a:solidFill>
                <a:latin typeface="思源黑体 Regular"/>
                <a:ea typeface="思源黑体 Regular"/>
              </a:rPr>
              <a:t>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英文正文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29911" y="4226937"/>
            <a:ext cx="2010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Arial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794171" y="4226937"/>
            <a:ext cx="1568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Arial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56363" y="2702155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微软雅黑属于版权字体，商用请购买！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456363" y="2331090"/>
            <a:ext cx="225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注意：</a:t>
            </a:r>
          </a:p>
        </p:txBody>
      </p:sp>
      <p:sp>
        <p:nvSpPr>
          <p:cNvPr id="44" name="矩形 43"/>
          <p:cNvSpPr/>
          <p:nvPr/>
        </p:nvSpPr>
        <p:spPr>
          <a:xfrm>
            <a:off x="6456363" y="3133244"/>
            <a:ext cx="3642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更多免费商用字体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https://jbox.sjtu.edu.cn/l/WuCIHQ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46348" y="1066800"/>
            <a:ext cx="7277242" cy="3962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60021" y="1351617"/>
            <a:ext cx="2753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8161E"/>
                </a:solidFill>
                <a:latin typeface="思源黑体 Regular"/>
                <a:ea typeface="思源黑体 Regular"/>
              </a:rPr>
              <a:t>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中文标题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2440400" y="1351617"/>
            <a:ext cx="2753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8161E"/>
                </a:solidFill>
                <a:latin typeface="思源黑体 Regular"/>
                <a:ea typeface="思源黑体 Regular"/>
              </a:rPr>
              <a:t>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中文正文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29910" y="1977465"/>
            <a:ext cx="2249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微软雅黑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794171" y="1977465"/>
            <a:ext cx="2032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微软雅黑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60021" y="3486338"/>
            <a:ext cx="2753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8161E"/>
                </a:solidFill>
                <a:latin typeface="思源黑体 Regular"/>
                <a:ea typeface="思源黑体 Regular"/>
              </a:rPr>
              <a:t>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英文标题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440400" y="3486338"/>
            <a:ext cx="2753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8161E"/>
                </a:solidFill>
                <a:latin typeface="思源黑体 Regular"/>
                <a:ea typeface="思源黑体 Regular"/>
              </a:rPr>
              <a:t>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英文正文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29911" y="4226937"/>
            <a:ext cx="2010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Arial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794171" y="4226937"/>
            <a:ext cx="1568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Arial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3633" y="5400156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微软雅黑属于版权字体，商用请购买！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53633" y="5029091"/>
            <a:ext cx="225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注意：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942262" y="1351617"/>
            <a:ext cx="2753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8161E"/>
                </a:solidFill>
                <a:latin typeface="思源黑体 Regular"/>
                <a:ea typeface="思源黑体 Regular"/>
              </a:rPr>
              <a:t>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中文标题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418486" y="1351617"/>
            <a:ext cx="2753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8161E"/>
                </a:solidFill>
                <a:latin typeface="思源黑体 Regular"/>
                <a:ea typeface="思源黑体 Regular"/>
              </a:rPr>
              <a:t>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中文正文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293101" y="1977465"/>
            <a:ext cx="4289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思源黑体 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Heavy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765308" y="1977465"/>
            <a:ext cx="4624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思源黑体 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Regular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pitchFamily="34" charset="-122"/>
              <a:ea typeface="思源黑体 Regular" panose="020B0500000000000000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42262" y="3486338"/>
            <a:ext cx="2753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8161E"/>
                </a:solidFill>
                <a:latin typeface="思源黑体 Regular"/>
                <a:ea typeface="思源黑体 Regular"/>
              </a:rPr>
              <a:t>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英文标题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993731" y="3486338"/>
            <a:ext cx="2753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8161E"/>
                </a:solidFill>
                <a:latin typeface="思源黑体 Regular"/>
                <a:ea typeface="思源黑体 Regular"/>
              </a:rPr>
              <a:t>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英文正文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312151" y="4226937"/>
            <a:ext cx="2753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思源黑体 Heavy"/>
              </a:rPr>
              <a:t>Segoe UI</a:t>
            </a:r>
            <a:endParaRPr lang="zh-CN" altLang="en-US" sz="3200" b="1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思源黑体 Heavy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277652" y="4226937"/>
            <a:ext cx="2753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思源黑体 Heavy"/>
              </a:rPr>
              <a:t>Segoe UI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思源黑体 Heavy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293101" y="2515698"/>
            <a:ext cx="4289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思源宋体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Heavy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53633" y="5792569"/>
            <a:ext cx="3642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更多免费商用字体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https://jbox.sjtu.edu.cn/l/WuCIHQ </a:t>
            </a:r>
          </a:p>
        </p:txBody>
      </p:sp>
      <p:sp>
        <p:nvSpPr>
          <p:cNvPr id="45" name="矩形 44"/>
          <p:cNvSpPr/>
          <p:nvPr/>
        </p:nvSpPr>
        <p:spPr>
          <a:xfrm>
            <a:off x="4677514" y="5773717"/>
            <a:ext cx="42627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了解更多思源系列字体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https://www.jianshu.com/p/d367f0f8a0f9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EditPoints="1"/>
          </p:cNvSpPr>
          <p:nvPr/>
        </p:nvSpPr>
        <p:spPr bwMode="auto">
          <a:xfrm>
            <a:off x="3438525" y="1682750"/>
            <a:ext cx="477838" cy="566738"/>
          </a:xfrm>
          <a:custGeom>
            <a:avLst/>
            <a:gdLst>
              <a:gd name="T0" fmla="*/ 301 w 301"/>
              <a:gd name="T1" fmla="*/ 68 h 357"/>
              <a:gd name="T2" fmla="*/ 233 w 301"/>
              <a:gd name="T3" fmla="*/ 0 h 357"/>
              <a:gd name="T4" fmla="*/ 82 w 301"/>
              <a:gd name="T5" fmla="*/ 0 h 357"/>
              <a:gd name="T6" fmla="*/ 82 w 301"/>
              <a:gd name="T7" fmla="*/ 55 h 357"/>
              <a:gd name="T8" fmla="*/ 0 w 301"/>
              <a:gd name="T9" fmla="*/ 55 h 357"/>
              <a:gd name="T10" fmla="*/ 0 w 301"/>
              <a:gd name="T11" fmla="*/ 357 h 357"/>
              <a:gd name="T12" fmla="*/ 219 w 301"/>
              <a:gd name="T13" fmla="*/ 357 h 357"/>
              <a:gd name="T14" fmla="*/ 219 w 301"/>
              <a:gd name="T15" fmla="*/ 302 h 357"/>
              <a:gd name="T16" fmla="*/ 301 w 301"/>
              <a:gd name="T17" fmla="*/ 302 h 357"/>
              <a:gd name="T18" fmla="*/ 301 w 301"/>
              <a:gd name="T19" fmla="*/ 68 h 357"/>
              <a:gd name="T20" fmla="*/ 233 w 301"/>
              <a:gd name="T21" fmla="*/ 20 h 357"/>
              <a:gd name="T22" fmla="*/ 282 w 301"/>
              <a:gd name="T23" fmla="*/ 68 h 357"/>
              <a:gd name="T24" fmla="*/ 233 w 301"/>
              <a:gd name="T25" fmla="*/ 68 h 357"/>
              <a:gd name="T26" fmla="*/ 233 w 301"/>
              <a:gd name="T27" fmla="*/ 20 h 357"/>
              <a:gd name="T28" fmla="*/ 13 w 301"/>
              <a:gd name="T29" fmla="*/ 343 h 357"/>
              <a:gd name="T30" fmla="*/ 13 w 301"/>
              <a:gd name="T31" fmla="*/ 68 h 357"/>
              <a:gd name="T32" fmla="*/ 137 w 301"/>
              <a:gd name="T33" fmla="*/ 68 h 357"/>
              <a:gd name="T34" fmla="*/ 137 w 301"/>
              <a:gd name="T35" fmla="*/ 137 h 357"/>
              <a:gd name="T36" fmla="*/ 205 w 301"/>
              <a:gd name="T37" fmla="*/ 137 h 357"/>
              <a:gd name="T38" fmla="*/ 205 w 301"/>
              <a:gd name="T39" fmla="*/ 343 h 357"/>
              <a:gd name="T40" fmla="*/ 13 w 301"/>
              <a:gd name="T41" fmla="*/ 343 h 357"/>
              <a:gd name="T42" fmla="*/ 150 w 301"/>
              <a:gd name="T43" fmla="*/ 75 h 357"/>
              <a:gd name="T44" fmla="*/ 200 w 301"/>
              <a:gd name="T45" fmla="*/ 123 h 357"/>
              <a:gd name="T46" fmla="*/ 150 w 301"/>
              <a:gd name="T47" fmla="*/ 123 h 357"/>
              <a:gd name="T48" fmla="*/ 150 w 301"/>
              <a:gd name="T49" fmla="*/ 75 h 357"/>
              <a:gd name="T50" fmla="*/ 219 w 301"/>
              <a:gd name="T51" fmla="*/ 288 h 357"/>
              <a:gd name="T52" fmla="*/ 219 w 301"/>
              <a:gd name="T53" fmla="*/ 123 h 357"/>
              <a:gd name="T54" fmla="*/ 150 w 301"/>
              <a:gd name="T55" fmla="*/ 55 h 357"/>
              <a:gd name="T56" fmla="*/ 96 w 301"/>
              <a:gd name="T57" fmla="*/ 55 h 357"/>
              <a:gd name="T58" fmla="*/ 96 w 301"/>
              <a:gd name="T59" fmla="*/ 13 h 357"/>
              <a:gd name="T60" fmla="*/ 219 w 301"/>
              <a:gd name="T61" fmla="*/ 13 h 357"/>
              <a:gd name="T62" fmla="*/ 219 w 301"/>
              <a:gd name="T63" fmla="*/ 82 h 357"/>
              <a:gd name="T64" fmla="*/ 287 w 301"/>
              <a:gd name="T65" fmla="*/ 82 h 357"/>
              <a:gd name="T66" fmla="*/ 287 w 301"/>
              <a:gd name="T67" fmla="*/ 288 h 357"/>
              <a:gd name="T68" fmla="*/ 219 w 301"/>
              <a:gd name="T69" fmla="*/ 28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1" h="357">
                <a:moveTo>
                  <a:pt x="301" y="68"/>
                </a:moveTo>
                <a:lnTo>
                  <a:pt x="233" y="0"/>
                </a:lnTo>
                <a:lnTo>
                  <a:pt x="82" y="0"/>
                </a:lnTo>
                <a:lnTo>
                  <a:pt x="82" y="55"/>
                </a:lnTo>
                <a:lnTo>
                  <a:pt x="0" y="55"/>
                </a:lnTo>
                <a:lnTo>
                  <a:pt x="0" y="357"/>
                </a:lnTo>
                <a:lnTo>
                  <a:pt x="219" y="357"/>
                </a:lnTo>
                <a:lnTo>
                  <a:pt x="219" y="302"/>
                </a:lnTo>
                <a:lnTo>
                  <a:pt x="301" y="302"/>
                </a:lnTo>
                <a:lnTo>
                  <a:pt x="301" y="68"/>
                </a:lnTo>
                <a:close/>
                <a:moveTo>
                  <a:pt x="233" y="20"/>
                </a:moveTo>
                <a:lnTo>
                  <a:pt x="282" y="68"/>
                </a:lnTo>
                <a:lnTo>
                  <a:pt x="233" y="68"/>
                </a:lnTo>
                <a:lnTo>
                  <a:pt x="233" y="20"/>
                </a:lnTo>
                <a:close/>
                <a:moveTo>
                  <a:pt x="13" y="343"/>
                </a:moveTo>
                <a:lnTo>
                  <a:pt x="13" y="68"/>
                </a:lnTo>
                <a:lnTo>
                  <a:pt x="137" y="68"/>
                </a:lnTo>
                <a:lnTo>
                  <a:pt x="137" y="137"/>
                </a:lnTo>
                <a:lnTo>
                  <a:pt x="205" y="137"/>
                </a:lnTo>
                <a:lnTo>
                  <a:pt x="205" y="343"/>
                </a:lnTo>
                <a:lnTo>
                  <a:pt x="13" y="343"/>
                </a:lnTo>
                <a:close/>
                <a:moveTo>
                  <a:pt x="150" y="75"/>
                </a:moveTo>
                <a:lnTo>
                  <a:pt x="200" y="123"/>
                </a:lnTo>
                <a:lnTo>
                  <a:pt x="150" y="123"/>
                </a:lnTo>
                <a:lnTo>
                  <a:pt x="150" y="75"/>
                </a:lnTo>
                <a:close/>
                <a:moveTo>
                  <a:pt x="219" y="288"/>
                </a:moveTo>
                <a:lnTo>
                  <a:pt x="219" y="123"/>
                </a:lnTo>
                <a:lnTo>
                  <a:pt x="150" y="55"/>
                </a:lnTo>
                <a:lnTo>
                  <a:pt x="96" y="55"/>
                </a:lnTo>
                <a:lnTo>
                  <a:pt x="96" y="13"/>
                </a:lnTo>
                <a:lnTo>
                  <a:pt x="219" y="13"/>
                </a:lnTo>
                <a:lnTo>
                  <a:pt x="219" y="82"/>
                </a:lnTo>
                <a:lnTo>
                  <a:pt x="287" y="82"/>
                </a:lnTo>
                <a:lnTo>
                  <a:pt x="287" y="288"/>
                </a:lnTo>
                <a:lnTo>
                  <a:pt x="219" y="288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6"/>
          <p:cNvSpPr/>
          <p:nvPr/>
        </p:nvSpPr>
        <p:spPr bwMode="auto">
          <a:xfrm>
            <a:off x="4546600" y="1714500"/>
            <a:ext cx="220663" cy="387350"/>
          </a:xfrm>
          <a:custGeom>
            <a:avLst/>
            <a:gdLst>
              <a:gd name="T0" fmla="*/ 9 w 139"/>
              <a:gd name="T1" fmla="*/ 163 h 244"/>
              <a:gd name="T2" fmla="*/ 0 w 139"/>
              <a:gd name="T3" fmla="*/ 174 h 244"/>
              <a:gd name="T4" fmla="*/ 69 w 139"/>
              <a:gd name="T5" fmla="*/ 244 h 244"/>
              <a:gd name="T6" fmla="*/ 139 w 139"/>
              <a:gd name="T7" fmla="*/ 174 h 244"/>
              <a:gd name="T8" fmla="*/ 129 w 139"/>
              <a:gd name="T9" fmla="*/ 163 h 244"/>
              <a:gd name="T10" fmla="*/ 76 w 139"/>
              <a:gd name="T11" fmla="*/ 217 h 244"/>
              <a:gd name="T12" fmla="*/ 76 w 139"/>
              <a:gd name="T13" fmla="*/ 0 h 244"/>
              <a:gd name="T14" fmla="*/ 62 w 139"/>
              <a:gd name="T15" fmla="*/ 0 h 244"/>
              <a:gd name="T16" fmla="*/ 62 w 139"/>
              <a:gd name="T17" fmla="*/ 217 h 244"/>
              <a:gd name="T18" fmla="*/ 9 w 139"/>
              <a:gd name="T19" fmla="*/ 163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9" h="244">
                <a:moveTo>
                  <a:pt x="9" y="163"/>
                </a:moveTo>
                <a:lnTo>
                  <a:pt x="0" y="174"/>
                </a:lnTo>
                <a:lnTo>
                  <a:pt x="69" y="244"/>
                </a:lnTo>
                <a:lnTo>
                  <a:pt x="139" y="174"/>
                </a:lnTo>
                <a:lnTo>
                  <a:pt x="129" y="163"/>
                </a:lnTo>
                <a:lnTo>
                  <a:pt x="76" y="217"/>
                </a:lnTo>
                <a:lnTo>
                  <a:pt x="76" y="0"/>
                </a:lnTo>
                <a:lnTo>
                  <a:pt x="62" y="0"/>
                </a:lnTo>
                <a:lnTo>
                  <a:pt x="62" y="217"/>
                </a:lnTo>
                <a:lnTo>
                  <a:pt x="9" y="163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7"/>
          <p:cNvSpPr/>
          <p:nvPr/>
        </p:nvSpPr>
        <p:spPr bwMode="auto">
          <a:xfrm>
            <a:off x="4438650" y="1824038"/>
            <a:ext cx="434975" cy="414338"/>
          </a:xfrm>
          <a:custGeom>
            <a:avLst/>
            <a:gdLst>
              <a:gd name="T0" fmla="*/ 171 w 274"/>
              <a:gd name="T1" fmla="*/ 0 h 261"/>
              <a:gd name="T2" fmla="*/ 171 w 274"/>
              <a:gd name="T3" fmla="*/ 14 h 261"/>
              <a:gd name="T4" fmla="*/ 260 w 274"/>
              <a:gd name="T5" fmla="*/ 14 h 261"/>
              <a:gd name="T6" fmla="*/ 260 w 274"/>
              <a:gd name="T7" fmla="*/ 247 h 261"/>
              <a:gd name="T8" fmla="*/ 13 w 274"/>
              <a:gd name="T9" fmla="*/ 247 h 261"/>
              <a:gd name="T10" fmla="*/ 13 w 274"/>
              <a:gd name="T11" fmla="*/ 14 h 261"/>
              <a:gd name="T12" fmla="*/ 102 w 274"/>
              <a:gd name="T13" fmla="*/ 14 h 261"/>
              <a:gd name="T14" fmla="*/ 102 w 274"/>
              <a:gd name="T15" fmla="*/ 0 h 261"/>
              <a:gd name="T16" fmla="*/ 0 w 274"/>
              <a:gd name="T17" fmla="*/ 0 h 261"/>
              <a:gd name="T18" fmla="*/ 0 w 274"/>
              <a:gd name="T19" fmla="*/ 261 h 261"/>
              <a:gd name="T20" fmla="*/ 274 w 274"/>
              <a:gd name="T21" fmla="*/ 261 h 261"/>
              <a:gd name="T22" fmla="*/ 274 w 274"/>
              <a:gd name="T23" fmla="*/ 0 h 261"/>
              <a:gd name="T24" fmla="*/ 171 w 274"/>
              <a:gd name="T25" fmla="*/ 0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4" h="261">
                <a:moveTo>
                  <a:pt x="171" y="0"/>
                </a:moveTo>
                <a:lnTo>
                  <a:pt x="171" y="14"/>
                </a:lnTo>
                <a:lnTo>
                  <a:pt x="260" y="14"/>
                </a:lnTo>
                <a:lnTo>
                  <a:pt x="260" y="247"/>
                </a:lnTo>
                <a:lnTo>
                  <a:pt x="13" y="247"/>
                </a:lnTo>
                <a:lnTo>
                  <a:pt x="13" y="14"/>
                </a:lnTo>
                <a:lnTo>
                  <a:pt x="102" y="14"/>
                </a:lnTo>
                <a:lnTo>
                  <a:pt x="102" y="0"/>
                </a:lnTo>
                <a:lnTo>
                  <a:pt x="0" y="0"/>
                </a:lnTo>
                <a:lnTo>
                  <a:pt x="0" y="261"/>
                </a:lnTo>
                <a:lnTo>
                  <a:pt x="274" y="261"/>
                </a:lnTo>
                <a:lnTo>
                  <a:pt x="274" y="0"/>
                </a:lnTo>
                <a:lnTo>
                  <a:pt x="171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8"/>
          <p:cNvSpPr/>
          <p:nvPr/>
        </p:nvSpPr>
        <p:spPr bwMode="auto">
          <a:xfrm>
            <a:off x="5524500" y="1839913"/>
            <a:ext cx="220663" cy="387350"/>
          </a:xfrm>
          <a:custGeom>
            <a:avLst/>
            <a:gdLst>
              <a:gd name="T0" fmla="*/ 129 w 139"/>
              <a:gd name="T1" fmla="*/ 81 h 244"/>
              <a:gd name="T2" fmla="*/ 139 w 139"/>
              <a:gd name="T3" fmla="*/ 71 h 244"/>
              <a:gd name="T4" fmla="*/ 69 w 139"/>
              <a:gd name="T5" fmla="*/ 0 h 244"/>
              <a:gd name="T6" fmla="*/ 0 w 139"/>
              <a:gd name="T7" fmla="*/ 71 h 244"/>
              <a:gd name="T8" fmla="*/ 9 w 139"/>
              <a:gd name="T9" fmla="*/ 81 h 244"/>
              <a:gd name="T10" fmla="*/ 62 w 139"/>
              <a:gd name="T11" fmla="*/ 28 h 244"/>
              <a:gd name="T12" fmla="*/ 62 w 139"/>
              <a:gd name="T13" fmla="*/ 244 h 244"/>
              <a:gd name="T14" fmla="*/ 76 w 139"/>
              <a:gd name="T15" fmla="*/ 244 h 244"/>
              <a:gd name="T16" fmla="*/ 76 w 139"/>
              <a:gd name="T17" fmla="*/ 28 h 244"/>
              <a:gd name="T18" fmla="*/ 129 w 139"/>
              <a:gd name="T19" fmla="*/ 8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9" h="244">
                <a:moveTo>
                  <a:pt x="129" y="81"/>
                </a:moveTo>
                <a:lnTo>
                  <a:pt x="139" y="71"/>
                </a:lnTo>
                <a:lnTo>
                  <a:pt x="69" y="0"/>
                </a:lnTo>
                <a:lnTo>
                  <a:pt x="0" y="71"/>
                </a:lnTo>
                <a:lnTo>
                  <a:pt x="9" y="81"/>
                </a:lnTo>
                <a:lnTo>
                  <a:pt x="62" y="28"/>
                </a:lnTo>
                <a:lnTo>
                  <a:pt x="62" y="244"/>
                </a:lnTo>
                <a:lnTo>
                  <a:pt x="76" y="244"/>
                </a:lnTo>
                <a:lnTo>
                  <a:pt x="76" y="28"/>
                </a:lnTo>
                <a:lnTo>
                  <a:pt x="129" y="81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9"/>
          <p:cNvSpPr/>
          <p:nvPr/>
        </p:nvSpPr>
        <p:spPr bwMode="auto">
          <a:xfrm>
            <a:off x="5416550" y="1703388"/>
            <a:ext cx="434975" cy="414338"/>
          </a:xfrm>
          <a:custGeom>
            <a:avLst/>
            <a:gdLst>
              <a:gd name="T0" fmla="*/ 103 w 274"/>
              <a:gd name="T1" fmla="*/ 261 h 261"/>
              <a:gd name="T2" fmla="*/ 103 w 274"/>
              <a:gd name="T3" fmla="*/ 248 h 261"/>
              <a:gd name="T4" fmla="*/ 14 w 274"/>
              <a:gd name="T5" fmla="*/ 248 h 261"/>
              <a:gd name="T6" fmla="*/ 14 w 274"/>
              <a:gd name="T7" fmla="*/ 14 h 261"/>
              <a:gd name="T8" fmla="*/ 260 w 274"/>
              <a:gd name="T9" fmla="*/ 14 h 261"/>
              <a:gd name="T10" fmla="*/ 260 w 274"/>
              <a:gd name="T11" fmla="*/ 248 h 261"/>
              <a:gd name="T12" fmla="*/ 171 w 274"/>
              <a:gd name="T13" fmla="*/ 248 h 261"/>
              <a:gd name="T14" fmla="*/ 171 w 274"/>
              <a:gd name="T15" fmla="*/ 261 h 261"/>
              <a:gd name="T16" fmla="*/ 274 w 274"/>
              <a:gd name="T17" fmla="*/ 261 h 261"/>
              <a:gd name="T18" fmla="*/ 274 w 274"/>
              <a:gd name="T19" fmla="*/ 0 h 261"/>
              <a:gd name="T20" fmla="*/ 0 w 274"/>
              <a:gd name="T21" fmla="*/ 0 h 261"/>
              <a:gd name="T22" fmla="*/ 0 w 274"/>
              <a:gd name="T23" fmla="*/ 261 h 261"/>
              <a:gd name="T24" fmla="*/ 103 w 274"/>
              <a:gd name="T25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4" h="261">
                <a:moveTo>
                  <a:pt x="103" y="261"/>
                </a:moveTo>
                <a:lnTo>
                  <a:pt x="103" y="248"/>
                </a:lnTo>
                <a:lnTo>
                  <a:pt x="14" y="248"/>
                </a:lnTo>
                <a:lnTo>
                  <a:pt x="14" y="14"/>
                </a:lnTo>
                <a:lnTo>
                  <a:pt x="260" y="14"/>
                </a:lnTo>
                <a:lnTo>
                  <a:pt x="260" y="248"/>
                </a:lnTo>
                <a:lnTo>
                  <a:pt x="171" y="248"/>
                </a:lnTo>
                <a:lnTo>
                  <a:pt x="171" y="261"/>
                </a:lnTo>
                <a:lnTo>
                  <a:pt x="274" y="261"/>
                </a:lnTo>
                <a:lnTo>
                  <a:pt x="274" y="0"/>
                </a:lnTo>
                <a:lnTo>
                  <a:pt x="0" y="0"/>
                </a:lnTo>
                <a:lnTo>
                  <a:pt x="0" y="261"/>
                </a:lnTo>
                <a:lnTo>
                  <a:pt x="103" y="261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10"/>
          <p:cNvSpPr>
            <a:spLocks noEditPoints="1"/>
          </p:cNvSpPr>
          <p:nvPr/>
        </p:nvSpPr>
        <p:spPr bwMode="auto">
          <a:xfrm>
            <a:off x="8278812" y="2676525"/>
            <a:ext cx="585788" cy="555625"/>
          </a:xfrm>
          <a:custGeom>
            <a:avLst/>
            <a:gdLst>
              <a:gd name="T0" fmla="*/ 227 w 369"/>
              <a:gd name="T1" fmla="*/ 134 h 350"/>
              <a:gd name="T2" fmla="*/ 184 w 369"/>
              <a:gd name="T3" fmla="*/ 0 h 350"/>
              <a:gd name="T4" fmla="*/ 140 w 369"/>
              <a:gd name="T5" fmla="*/ 134 h 350"/>
              <a:gd name="T6" fmla="*/ 0 w 369"/>
              <a:gd name="T7" fmla="*/ 134 h 350"/>
              <a:gd name="T8" fmla="*/ 113 w 369"/>
              <a:gd name="T9" fmla="*/ 217 h 350"/>
              <a:gd name="T10" fmla="*/ 70 w 369"/>
              <a:gd name="T11" fmla="*/ 350 h 350"/>
              <a:gd name="T12" fmla="*/ 184 w 369"/>
              <a:gd name="T13" fmla="*/ 266 h 350"/>
              <a:gd name="T14" fmla="*/ 297 w 369"/>
              <a:gd name="T15" fmla="*/ 350 h 350"/>
              <a:gd name="T16" fmla="*/ 255 w 369"/>
              <a:gd name="T17" fmla="*/ 217 h 350"/>
              <a:gd name="T18" fmla="*/ 369 w 369"/>
              <a:gd name="T19" fmla="*/ 134 h 350"/>
              <a:gd name="T20" fmla="*/ 227 w 369"/>
              <a:gd name="T21" fmla="*/ 134 h 350"/>
              <a:gd name="T22" fmla="*/ 241 w 369"/>
              <a:gd name="T23" fmla="*/ 220 h 350"/>
              <a:gd name="T24" fmla="*/ 272 w 369"/>
              <a:gd name="T25" fmla="*/ 314 h 350"/>
              <a:gd name="T26" fmla="*/ 191 w 369"/>
              <a:gd name="T27" fmla="*/ 256 h 350"/>
              <a:gd name="T28" fmla="*/ 184 w 369"/>
              <a:gd name="T29" fmla="*/ 249 h 350"/>
              <a:gd name="T30" fmla="*/ 176 w 369"/>
              <a:gd name="T31" fmla="*/ 256 h 350"/>
              <a:gd name="T32" fmla="*/ 95 w 369"/>
              <a:gd name="T33" fmla="*/ 314 h 350"/>
              <a:gd name="T34" fmla="*/ 126 w 369"/>
              <a:gd name="T35" fmla="*/ 220 h 350"/>
              <a:gd name="T36" fmla="*/ 130 w 369"/>
              <a:gd name="T37" fmla="*/ 211 h 350"/>
              <a:gd name="T38" fmla="*/ 121 w 369"/>
              <a:gd name="T39" fmla="*/ 205 h 350"/>
              <a:gd name="T40" fmla="*/ 41 w 369"/>
              <a:gd name="T41" fmla="*/ 148 h 350"/>
              <a:gd name="T42" fmla="*/ 140 w 369"/>
              <a:gd name="T43" fmla="*/ 148 h 350"/>
              <a:gd name="T44" fmla="*/ 150 w 369"/>
              <a:gd name="T45" fmla="*/ 148 h 350"/>
              <a:gd name="T46" fmla="*/ 154 w 369"/>
              <a:gd name="T47" fmla="*/ 138 h 350"/>
              <a:gd name="T48" fmla="*/ 184 w 369"/>
              <a:gd name="T49" fmla="*/ 43 h 350"/>
              <a:gd name="T50" fmla="*/ 214 w 369"/>
              <a:gd name="T51" fmla="*/ 138 h 350"/>
              <a:gd name="T52" fmla="*/ 217 w 369"/>
              <a:gd name="T53" fmla="*/ 148 h 350"/>
              <a:gd name="T54" fmla="*/ 227 w 369"/>
              <a:gd name="T55" fmla="*/ 148 h 350"/>
              <a:gd name="T56" fmla="*/ 327 w 369"/>
              <a:gd name="T57" fmla="*/ 148 h 350"/>
              <a:gd name="T58" fmla="*/ 246 w 369"/>
              <a:gd name="T59" fmla="*/ 205 h 350"/>
              <a:gd name="T60" fmla="*/ 238 w 369"/>
              <a:gd name="T61" fmla="*/ 211 h 350"/>
              <a:gd name="T62" fmla="*/ 241 w 369"/>
              <a:gd name="T63" fmla="*/ 22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9" h="350">
                <a:moveTo>
                  <a:pt x="227" y="134"/>
                </a:moveTo>
                <a:lnTo>
                  <a:pt x="184" y="0"/>
                </a:lnTo>
                <a:lnTo>
                  <a:pt x="140" y="134"/>
                </a:lnTo>
                <a:lnTo>
                  <a:pt x="0" y="134"/>
                </a:lnTo>
                <a:lnTo>
                  <a:pt x="113" y="217"/>
                </a:lnTo>
                <a:lnTo>
                  <a:pt x="70" y="350"/>
                </a:lnTo>
                <a:lnTo>
                  <a:pt x="184" y="266"/>
                </a:lnTo>
                <a:lnTo>
                  <a:pt x="297" y="350"/>
                </a:lnTo>
                <a:lnTo>
                  <a:pt x="255" y="217"/>
                </a:lnTo>
                <a:lnTo>
                  <a:pt x="369" y="134"/>
                </a:lnTo>
                <a:lnTo>
                  <a:pt x="227" y="134"/>
                </a:lnTo>
                <a:close/>
                <a:moveTo>
                  <a:pt x="241" y="220"/>
                </a:moveTo>
                <a:lnTo>
                  <a:pt x="272" y="314"/>
                </a:lnTo>
                <a:lnTo>
                  <a:pt x="191" y="256"/>
                </a:lnTo>
                <a:lnTo>
                  <a:pt x="184" y="249"/>
                </a:lnTo>
                <a:lnTo>
                  <a:pt x="176" y="256"/>
                </a:lnTo>
                <a:lnTo>
                  <a:pt x="95" y="314"/>
                </a:lnTo>
                <a:lnTo>
                  <a:pt x="126" y="220"/>
                </a:lnTo>
                <a:lnTo>
                  <a:pt x="130" y="211"/>
                </a:lnTo>
                <a:lnTo>
                  <a:pt x="121" y="205"/>
                </a:lnTo>
                <a:lnTo>
                  <a:pt x="41" y="148"/>
                </a:lnTo>
                <a:lnTo>
                  <a:pt x="140" y="148"/>
                </a:lnTo>
                <a:lnTo>
                  <a:pt x="150" y="148"/>
                </a:lnTo>
                <a:lnTo>
                  <a:pt x="154" y="138"/>
                </a:lnTo>
                <a:lnTo>
                  <a:pt x="184" y="43"/>
                </a:lnTo>
                <a:lnTo>
                  <a:pt x="214" y="138"/>
                </a:lnTo>
                <a:lnTo>
                  <a:pt x="217" y="148"/>
                </a:lnTo>
                <a:lnTo>
                  <a:pt x="227" y="148"/>
                </a:lnTo>
                <a:lnTo>
                  <a:pt x="327" y="148"/>
                </a:lnTo>
                <a:lnTo>
                  <a:pt x="246" y="205"/>
                </a:lnTo>
                <a:lnTo>
                  <a:pt x="238" y="211"/>
                </a:lnTo>
                <a:lnTo>
                  <a:pt x="241" y="22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1"/>
          <p:cNvSpPr>
            <a:spLocks noEditPoints="1"/>
          </p:cNvSpPr>
          <p:nvPr/>
        </p:nvSpPr>
        <p:spPr bwMode="auto">
          <a:xfrm>
            <a:off x="6340475" y="1714500"/>
            <a:ext cx="542925" cy="501650"/>
          </a:xfrm>
          <a:custGeom>
            <a:avLst/>
            <a:gdLst>
              <a:gd name="T0" fmla="*/ 184 w 200"/>
              <a:gd name="T1" fmla="*/ 0 h 184"/>
              <a:gd name="T2" fmla="*/ 112 w 200"/>
              <a:gd name="T3" fmla="*/ 0 h 184"/>
              <a:gd name="T4" fmla="*/ 100 w 200"/>
              <a:gd name="T5" fmla="*/ 6 h 184"/>
              <a:gd name="T6" fmla="*/ 88 w 200"/>
              <a:gd name="T7" fmla="*/ 0 h 184"/>
              <a:gd name="T8" fmla="*/ 16 w 200"/>
              <a:gd name="T9" fmla="*/ 0 h 184"/>
              <a:gd name="T10" fmla="*/ 0 w 200"/>
              <a:gd name="T11" fmla="*/ 16 h 184"/>
              <a:gd name="T12" fmla="*/ 0 w 200"/>
              <a:gd name="T13" fmla="*/ 152 h 184"/>
              <a:gd name="T14" fmla="*/ 16 w 200"/>
              <a:gd name="T15" fmla="*/ 168 h 184"/>
              <a:gd name="T16" fmla="*/ 88 w 200"/>
              <a:gd name="T17" fmla="*/ 168 h 184"/>
              <a:gd name="T18" fmla="*/ 89 w 200"/>
              <a:gd name="T19" fmla="*/ 168 h 184"/>
              <a:gd name="T20" fmla="*/ 96 w 200"/>
              <a:gd name="T21" fmla="*/ 176 h 184"/>
              <a:gd name="T22" fmla="*/ 96 w 200"/>
              <a:gd name="T23" fmla="*/ 184 h 184"/>
              <a:gd name="T24" fmla="*/ 104 w 200"/>
              <a:gd name="T25" fmla="*/ 184 h 184"/>
              <a:gd name="T26" fmla="*/ 104 w 200"/>
              <a:gd name="T27" fmla="*/ 180 h 184"/>
              <a:gd name="T28" fmla="*/ 105 w 200"/>
              <a:gd name="T29" fmla="*/ 180 h 184"/>
              <a:gd name="T30" fmla="*/ 105 w 200"/>
              <a:gd name="T31" fmla="*/ 176 h 184"/>
              <a:gd name="T32" fmla="*/ 112 w 200"/>
              <a:gd name="T33" fmla="*/ 168 h 184"/>
              <a:gd name="T34" fmla="*/ 112 w 200"/>
              <a:gd name="T35" fmla="*/ 168 h 184"/>
              <a:gd name="T36" fmla="*/ 184 w 200"/>
              <a:gd name="T37" fmla="*/ 168 h 184"/>
              <a:gd name="T38" fmla="*/ 200 w 200"/>
              <a:gd name="T39" fmla="*/ 152 h 184"/>
              <a:gd name="T40" fmla="*/ 200 w 200"/>
              <a:gd name="T41" fmla="*/ 16 h 184"/>
              <a:gd name="T42" fmla="*/ 184 w 200"/>
              <a:gd name="T43" fmla="*/ 0 h 184"/>
              <a:gd name="T44" fmla="*/ 8 w 200"/>
              <a:gd name="T45" fmla="*/ 152 h 184"/>
              <a:gd name="T46" fmla="*/ 8 w 200"/>
              <a:gd name="T47" fmla="*/ 16 h 184"/>
              <a:gd name="T48" fmla="*/ 16 w 200"/>
              <a:gd name="T49" fmla="*/ 8 h 184"/>
              <a:gd name="T50" fmla="*/ 88 w 200"/>
              <a:gd name="T51" fmla="*/ 8 h 184"/>
              <a:gd name="T52" fmla="*/ 96 w 200"/>
              <a:gd name="T53" fmla="*/ 16 h 184"/>
              <a:gd name="T54" fmla="*/ 96 w 200"/>
              <a:gd name="T55" fmla="*/ 152 h 184"/>
              <a:gd name="T56" fmla="*/ 88 w 200"/>
              <a:gd name="T57" fmla="*/ 160 h 184"/>
              <a:gd name="T58" fmla="*/ 16 w 200"/>
              <a:gd name="T59" fmla="*/ 160 h 184"/>
              <a:gd name="T60" fmla="*/ 8 w 200"/>
              <a:gd name="T61" fmla="*/ 152 h 184"/>
              <a:gd name="T62" fmla="*/ 192 w 200"/>
              <a:gd name="T63" fmla="*/ 152 h 184"/>
              <a:gd name="T64" fmla="*/ 184 w 200"/>
              <a:gd name="T65" fmla="*/ 160 h 184"/>
              <a:gd name="T66" fmla="*/ 112 w 200"/>
              <a:gd name="T67" fmla="*/ 160 h 184"/>
              <a:gd name="T68" fmla="*/ 104 w 200"/>
              <a:gd name="T69" fmla="*/ 152 h 184"/>
              <a:gd name="T70" fmla="*/ 104 w 200"/>
              <a:gd name="T71" fmla="*/ 149 h 184"/>
              <a:gd name="T72" fmla="*/ 104 w 200"/>
              <a:gd name="T73" fmla="*/ 16 h 184"/>
              <a:gd name="T74" fmla="*/ 112 w 200"/>
              <a:gd name="T75" fmla="*/ 8 h 184"/>
              <a:gd name="T76" fmla="*/ 184 w 200"/>
              <a:gd name="T77" fmla="*/ 8 h 184"/>
              <a:gd name="T78" fmla="*/ 192 w 200"/>
              <a:gd name="T79" fmla="*/ 16 h 184"/>
              <a:gd name="T80" fmla="*/ 192 w 200"/>
              <a:gd name="T81" fmla="*/ 15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184">
                <a:moveTo>
                  <a:pt x="184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08" y="0"/>
                  <a:pt x="103" y="3"/>
                  <a:pt x="100" y="6"/>
                </a:cubicBezTo>
                <a:cubicBezTo>
                  <a:pt x="98" y="3"/>
                  <a:pt x="93" y="0"/>
                  <a:pt x="8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8"/>
                  <a:pt x="0" y="16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1"/>
                  <a:pt x="8" y="168"/>
                  <a:pt x="16" y="168"/>
                </a:cubicBezTo>
                <a:cubicBezTo>
                  <a:pt x="88" y="168"/>
                  <a:pt x="88" y="168"/>
                  <a:pt x="88" y="168"/>
                </a:cubicBezTo>
                <a:cubicBezTo>
                  <a:pt x="89" y="168"/>
                  <a:pt x="89" y="168"/>
                  <a:pt x="89" y="168"/>
                </a:cubicBezTo>
                <a:cubicBezTo>
                  <a:pt x="93" y="168"/>
                  <a:pt x="96" y="172"/>
                  <a:pt x="96" y="176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104" y="184"/>
                  <a:pt x="104" y="184"/>
                  <a:pt x="104" y="184"/>
                </a:cubicBezTo>
                <a:cubicBezTo>
                  <a:pt x="104" y="180"/>
                  <a:pt x="104" y="180"/>
                  <a:pt x="104" y="180"/>
                </a:cubicBezTo>
                <a:cubicBezTo>
                  <a:pt x="105" y="180"/>
                  <a:pt x="105" y="180"/>
                  <a:pt x="105" y="180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5" y="172"/>
                  <a:pt x="108" y="169"/>
                  <a:pt x="112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84" y="168"/>
                  <a:pt x="184" y="168"/>
                  <a:pt x="184" y="168"/>
                </a:cubicBezTo>
                <a:cubicBezTo>
                  <a:pt x="193" y="168"/>
                  <a:pt x="200" y="161"/>
                  <a:pt x="200" y="152"/>
                </a:cubicBezTo>
                <a:cubicBezTo>
                  <a:pt x="200" y="16"/>
                  <a:pt x="200" y="16"/>
                  <a:pt x="200" y="16"/>
                </a:cubicBezTo>
                <a:cubicBezTo>
                  <a:pt x="200" y="8"/>
                  <a:pt x="193" y="0"/>
                  <a:pt x="184" y="0"/>
                </a:cubicBezTo>
                <a:close/>
                <a:moveTo>
                  <a:pt x="8" y="152"/>
                </a:move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93" y="8"/>
                  <a:pt x="96" y="12"/>
                  <a:pt x="96" y="16"/>
                </a:cubicBezTo>
                <a:cubicBezTo>
                  <a:pt x="96" y="152"/>
                  <a:pt x="96" y="152"/>
                  <a:pt x="96" y="152"/>
                </a:cubicBezTo>
                <a:cubicBezTo>
                  <a:pt x="96" y="157"/>
                  <a:pt x="93" y="160"/>
                  <a:pt x="88" y="160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12" y="160"/>
                  <a:pt x="8" y="157"/>
                  <a:pt x="8" y="152"/>
                </a:cubicBezTo>
                <a:close/>
                <a:moveTo>
                  <a:pt x="192" y="152"/>
                </a:moveTo>
                <a:cubicBezTo>
                  <a:pt x="192" y="157"/>
                  <a:pt x="189" y="160"/>
                  <a:pt x="184" y="160"/>
                </a:cubicBezTo>
                <a:cubicBezTo>
                  <a:pt x="112" y="160"/>
                  <a:pt x="112" y="160"/>
                  <a:pt x="112" y="160"/>
                </a:cubicBezTo>
                <a:cubicBezTo>
                  <a:pt x="108" y="160"/>
                  <a:pt x="104" y="157"/>
                  <a:pt x="104" y="152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2"/>
                  <a:pt x="108" y="8"/>
                  <a:pt x="112" y="8"/>
                </a:cubicBezTo>
                <a:cubicBezTo>
                  <a:pt x="184" y="8"/>
                  <a:pt x="184" y="8"/>
                  <a:pt x="184" y="8"/>
                </a:cubicBezTo>
                <a:cubicBezTo>
                  <a:pt x="189" y="8"/>
                  <a:pt x="192" y="12"/>
                  <a:pt x="192" y="16"/>
                </a:cubicBezTo>
                <a:lnTo>
                  <a:pt x="192" y="152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2"/>
          <p:cNvSpPr>
            <a:spLocks noEditPoints="1"/>
          </p:cNvSpPr>
          <p:nvPr/>
        </p:nvSpPr>
        <p:spPr bwMode="auto">
          <a:xfrm>
            <a:off x="6286500" y="2760663"/>
            <a:ext cx="652463" cy="393700"/>
          </a:xfrm>
          <a:custGeom>
            <a:avLst/>
            <a:gdLst>
              <a:gd name="T0" fmla="*/ 120 w 240"/>
              <a:gd name="T1" fmla="*/ 0 h 144"/>
              <a:gd name="T2" fmla="*/ 0 w 240"/>
              <a:gd name="T3" fmla="*/ 72 h 144"/>
              <a:gd name="T4" fmla="*/ 120 w 240"/>
              <a:gd name="T5" fmla="*/ 144 h 144"/>
              <a:gd name="T6" fmla="*/ 240 w 240"/>
              <a:gd name="T7" fmla="*/ 73 h 144"/>
              <a:gd name="T8" fmla="*/ 120 w 240"/>
              <a:gd name="T9" fmla="*/ 0 h 144"/>
              <a:gd name="T10" fmla="*/ 120 w 240"/>
              <a:gd name="T11" fmla="*/ 136 h 144"/>
              <a:gd name="T12" fmla="*/ 11 w 240"/>
              <a:gd name="T13" fmla="*/ 72 h 144"/>
              <a:gd name="T14" fmla="*/ 120 w 240"/>
              <a:gd name="T15" fmla="*/ 8 h 144"/>
              <a:gd name="T16" fmla="*/ 230 w 240"/>
              <a:gd name="T17" fmla="*/ 73 h 144"/>
              <a:gd name="T18" fmla="*/ 120 w 240"/>
              <a:gd name="T19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0" h="144">
                <a:moveTo>
                  <a:pt x="120" y="0"/>
                </a:moveTo>
                <a:cubicBezTo>
                  <a:pt x="77" y="0"/>
                  <a:pt x="42" y="28"/>
                  <a:pt x="0" y="72"/>
                </a:cubicBezTo>
                <a:cubicBezTo>
                  <a:pt x="37" y="110"/>
                  <a:pt x="67" y="144"/>
                  <a:pt x="120" y="144"/>
                </a:cubicBezTo>
                <a:cubicBezTo>
                  <a:pt x="174" y="144"/>
                  <a:pt x="213" y="101"/>
                  <a:pt x="240" y="73"/>
                </a:cubicBezTo>
                <a:cubicBezTo>
                  <a:pt x="213" y="40"/>
                  <a:pt x="173" y="0"/>
                  <a:pt x="120" y="0"/>
                </a:cubicBezTo>
                <a:close/>
                <a:moveTo>
                  <a:pt x="120" y="136"/>
                </a:moveTo>
                <a:cubicBezTo>
                  <a:pt x="73" y="136"/>
                  <a:pt x="44" y="107"/>
                  <a:pt x="11" y="72"/>
                </a:cubicBezTo>
                <a:cubicBezTo>
                  <a:pt x="50" y="31"/>
                  <a:pt x="81" y="8"/>
                  <a:pt x="120" y="8"/>
                </a:cubicBezTo>
                <a:cubicBezTo>
                  <a:pt x="167" y="8"/>
                  <a:pt x="203" y="41"/>
                  <a:pt x="230" y="73"/>
                </a:cubicBezTo>
                <a:cubicBezTo>
                  <a:pt x="203" y="100"/>
                  <a:pt x="167" y="136"/>
                  <a:pt x="120" y="136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6481762" y="2827338"/>
            <a:ext cx="260350" cy="2603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48 w 96"/>
              <a:gd name="T11" fmla="*/ 88 h 96"/>
              <a:gd name="T12" fmla="*/ 8 w 96"/>
              <a:gd name="T13" fmla="*/ 48 h 96"/>
              <a:gd name="T14" fmla="*/ 48 w 96"/>
              <a:gd name="T15" fmla="*/ 8 h 96"/>
              <a:gd name="T16" fmla="*/ 88 w 96"/>
              <a:gd name="T17" fmla="*/ 48 h 96"/>
              <a:gd name="T18" fmla="*/ 48 w 96"/>
              <a:gd name="T19" fmla="*/ 8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5"/>
                  <a:pt x="22" y="96"/>
                  <a:pt x="48" y="96"/>
                </a:cubicBezTo>
                <a:cubicBezTo>
                  <a:pt x="75" y="96"/>
                  <a:pt x="96" y="75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48" y="88"/>
                </a:moveTo>
                <a:cubicBezTo>
                  <a:pt x="26" y="88"/>
                  <a:pt x="8" y="70"/>
                  <a:pt x="8" y="48"/>
                </a:cubicBezTo>
                <a:cubicBezTo>
                  <a:pt x="8" y="26"/>
                  <a:pt x="26" y="8"/>
                  <a:pt x="48" y="8"/>
                </a:cubicBezTo>
                <a:cubicBezTo>
                  <a:pt x="70" y="8"/>
                  <a:pt x="88" y="26"/>
                  <a:pt x="88" y="48"/>
                </a:cubicBezTo>
                <a:cubicBezTo>
                  <a:pt x="88" y="70"/>
                  <a:pt x="70" y="88"/>
                  <a:pt x="48" y="88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4"/>
          <p:cNvSpPr>
            <a:spLocks noEditPoints="1"/>
          </p:cNvSpPr>
          <p:nvPr/>
        </p:nvSpPr>
        <p:spPr bwMode="auto">
          <a:xfrm>
            <a:off x="6535737" y="2881313"/>
            <a:ext cx="152400" cy="152400"/>
          </a:xfrm>
          <a:custGeom>
            <a:avLst/>
            <a:gdLst>
              <a:gd name="T0" fmla="*/ 28 w 56"/>
              <a:gd name="T1" fmla="*/ 0 h 56"/>
              <a:gd name="T2" fmla="*/ 0 w 56"/>
              <a:gd name="T3" fmla="*/ 28 h 56"/>
              <a:gd name="T4" fmla="*/ 28 w 56"/>
              <a:gd name="T5" fmla="*/ 56 h 56"/>
              <a:gd name="T6" fmla="*/ 56 w 56"/>
              <a:gd name="T7" fmla="*/ 28 h 56"/>
              <a:gd name="T8" fmla="*/ 28 w 56"/>
              <a:gd name="T9" fmla="*/ 0 h 56"/>
              <a:gd name="T10" fmla="*/ 28 w 56"/>
              <a:gd name="T11" fmla="*/ 48 h 56"/>
              <a:gd name="T12" fmla="*/ 8 w 56"/>
              <a:gd name="T13" fmla="*/ 28 h 56"/>
              <a:gd name="T14" fmla="*/ 28 w 56"/>
              <a:gd name="T15" fmla="*/ 8 h 56"/>
              <a:gd name="T16" fmla="*/ 48 w 56"/>
              <a:gd name="T17" fmla="*/ 28 h 56"/>
              <a:gd name="T18" fmla="*/ 28 w 56"/>
              <a:gd name="T19" fmla="*/ 4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56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44"/>
                  <a:pt x="13" y="56"/>
                  <a:pt x="28" y="56"/>
                </a:cubicBezTo>
                <a:cubicBezTo>
                  <a:pt x="44" y="56"/>
                  <a:pt x="56" y="44"/>
                  <a:pt x="56" y="28"/>
                </a:cubicBezTo>
                <a:cubicBezTo>
                  <a:pt x="56" y="13"/>
                  <a:pt x="44" y="0"/>
                  <a:pt x="28" y="0"/>
                </a:cubicBezTo>
                <a:close/>
                <a:moveTo>
                  <a:pt x="28" y="48"/>
                </a:moveTo>
                <a:cubicBezTo>
                  <a:pt x="17" y="48"/>
                  <a:pt x="8" y="39"/>
                  <a:pt x="8" y="28"/>
                </a:cubicBezTo>
                <a:cubicBezTo>
                  <a:pt x="8" y="17"/>
                  <a:pt x="17" y="8"/>
                  <a:pt x="28" y="8"/>
                </a:cubicBezTo>
                <a:cubicBezTo>
                  <a:pt x="39" y="8"/>
                  <a:pt x="48" y="17"/>
                  <a:pt x="48" y="28"/>
                </a:cubicBezTo>
                <a:cubicBezTo>
                  <a:pt x="48" y="39"/>
                  <a:pt x="39" y="48"/>
                  <a:pt x="28" y="48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5"/>
          <p:cNvSpPr>
            <a:spLocks noEditPoints="1"/>
          </p:cNvSpPr>
          <p:nvPr/>
        </p:nvSpPr>
        <p:spPr bwMode="auto">
          <a:xfrm>
            <a:off x="2438400" y="2693988"/>
            <a:ext cx="520700" cy="522288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96 w 192"/>
              <a:gd name="T11" fmla="*/ 8 h 192"/>
              <a:gd name="T12" fmla="*/ 184 w 192"/>
              <a:gd name="T13" fmla="*/ 96 h 192"/>
              <a:gd name="T14" fmla="*/ 164 w 192"/>
              <a:gd name="T15" fmla="*/ 152 h 192"/>
              <a:gd name="T16" fmla="*/ 122 w 192"/>
              <a:gd name="T17" fmla="*/ 137 h 192"/>
              <a:gd name="T18" fmla="*/ 121 w 192"/>
              <a:gd name="T19" fmla="*/ 132 h 192"/>
              <a:gd name="T20" fmla="*/ 124 w 192"/>
              <a:gd name="T21" fmla="*/ 121 h 192"/>
              <a:gd name="T22" fmla="*/ 128 w 192"/>
              <a:gd name="T23" fmla="*/ 107 h 192"/>
              <a:gd name="T24" fmla="*/ 134 w 192"/>
              <a:gd name="T25" fmla="*/ 92 h 192"/>
              <a:gd name="T26" fmla="*/ 134 w 192"/>
              <a:gd name="T27" fmla="*/ 79 h 192"/>
              <a:gd name="T28" fmla="*/ 134 w 192"/>
              <a:gd name="T29" fmla="*/ 78 h 192"/>
              <a:gd name="T30" fmla="*/ 135 w 192"/>
              <a:gd name="T31" fmla="*/ 60 h 192"/>
              <a:gd name="T32" fmla="*/ 128 w 192"/>
              <a:gd name="T33" fmla="*/ 36 h 192"/>
              <a:gd name="T34" fmla="*/ 101 w 192"/>
              <a:gd name="T35" fmla="*/ 24 h 192"/>
              <a:gd name="T36" fmla="*/ 93 w 192"/>
              <a:gd name="T37" fmla="*/ 24 h 192"/>
              <a:gd name="T38" fmla="*/ 66 w 192"/>
              <a:gd name="T39" fmla="*/ 36 h 192"/>
              <a:gd name="T40" fmla="*/ 59 w 192"/>
              <a:gd name="T41" fmla="*/ 60 h 192"/>
              <a:gd name="T42" fmla="*/ 61 w 192"/>
              <a:gd name="T43" fmla="*/ 78 h 192"/>
              <a:gd name="T44" fmla="*/ 60 w 192"/>
              <a:gd name="T45" fmla="*/ 79 h 192"/>
              <a:gd name="T46" fmla="*/ 60 w 192"/>
              <a:gd name="T47" fmla="*/ 92 h 192"/>
              <a:gd name="T48" fmla="*/ 67 w 192"/>
              <a:gd name="T49" fmla="*/ 107 h 192"/>
              <a:gd name="T50" fmla="*/ 71 w 192"/>
              <a:gd name="T51" fmla="*/ 121 h 192"/>
              <a:gd name="T52" fmla="*/ 73 w 192"/>
              <a:gd name="T53" fmla="*/ 132 h 192"/>
              <a:gd name="T54" fmla="*/ 71 w 192"/>
              <a:gd name="T55" fmla="*/ 137 h 192"/>
              <a:gd name="T56" fmla="*/ 29 w 192"/>
              <a:gd name="T57" fmla="*/ 152 h 192"/>
              <a:gd name="T58" fmla="*/ 8 w 192"/>
              <a:gd name="T59" fmla="*/ 96 h 192"/>
              <a:gd name="T60" fmla="*/ 96 w 192"/>
              <a:gd name="T61" fmla="*/ 8 h 192"/>
              <a:gd name="T62" fmla="*/ 35 w 192"/>
              <a:gd name="T63" fmla="*/ 159 h 192"/>
              <a:gd name="T64" fmla="*/ 74 w 192"/>
              <a:gd name="T65" fmla="*/ 145 h 192"/>
              <a:gd name="T66" fmla="*/ 81 w 192"/>
              <a:gd name="T67" fmla="*/ 132 h 192"/>
              <a:gd name="T68" fmla="*/ 78 w 192"/>
              <a:gd name="T69" fmla="*/ 118 h 192"/>
              <a:gd name="T70" fmla="*/ 74 w 192"/>
              <a:gd name="T71" fmla="*/ 105 h 192"/>
              <a:gd name="T72" fmla="*/ 73 w 192"/>
              <a:gd name="T73" fmla="*/ 102 h 192"/>
              <a:gd name="T74" fmla="*/ 68 w 192"/>
              <a:gd name="T75" fmla="*/ 90 h 192"/>
              <a:gd name="T76" fmla="*/ 68 w 192"/>
              <a:gd name="T77" fmla="*/ 82 h 192"/>
              <a:gd name="T78" fmla="*/ 69 w 192"/>
              <a:gd name="T79" fmla="*/ 80 h 192"/>
              <a:gd name="T80" fmla="*/ 67 w 192"/>
              <a:gd name="T81" fmla="*/ 59 h 192"/>
              <a:gd name="T82" fmla="*/ 73 w 192"/>
              <a:gd name="T83" fmla="*/ 41 h 192"/>
              <a:gd name="T84" fmla="*/ 93 w 192"/>
              <a:gd name="T85" fmla="*/ 32 h 192"/>
              <a:gd name="T86" fmla="*/ 101 w 192"/>
              <a:gd name="T87" fmla="*/ 32 h 192"/>
              <a:gd name="T88" fmla="*/ 122 w 192"/>
              <a:gd name="T89" fmla="*/ 41 h 192"/>
              <a:gd name="T90" fmla="*/ 127 w 192"/>
              <a:gd name="T91" fmla="*/ 59 h 192"/>
              <a:gd name="T92" fmla="*/ 126 w 192"/>
              <a:gd name="T93" fmla="*/ 80 h 192"/>
              <a:gd name="T94" fmla="*/ 126 w 192"/>
              <a:gd name="T95" fmla="*/ 82 h 192"/>
              <a:gd name="T96" fmla="*/ 126 w 192"/>
              <a:gd name="T97" fmla="*/ 90 h 192"/>
              <a:gd name="T98" fmla="*/ 121 w 192"/>
              <a:gd name="T99" fmla="*/ 102 h 192"/>
              <a:gd name="T100" fmla="*/ 120 w 192"/>
              <a:gd name="T101" fmla="*/ 105 h 192"/>
              <a:gd name="T102" fmla="*/ 116 w 192"/>
              <a:gd name="T103" fmla="*/ 118 h 192"/>
              <a:gd name="T104" fmla="*/ 113 w 192"/>
              <a:gd name="T105" fmla="*/ 132 h 192"/>
              <a:gd name="T106" fmla="*/ 119 w 192"/>
              <a:gd name="T107" fmla="*/ 145 h 192"/>
              <a:gd name="T108" fmla="*/ 158 w 192"/>
              <a:gd name="T109" fmla="*/ 158 h 192"/>
              <a:gd name="T110" fmla="*/ 96 w 192"/>
              <a:gd name="T111" fmla="*/ 184 h 192"/>
              <a:gd name="T112" fmla="*/ 35 w 192"/>
              <a:gd name="T113" fmla="*/ 159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8"/>
                </a:moveTo>
                <a:cubicBezTo>
                  <a:pt x="145" y="8"/>
                  <a:pt x="184" y="47"/>
                  <a:pt x="184" y="96"/>
                </a:cubicBezTo>
                <a:cubicBezTo>
                  <a:pt x="184" y="117"/>
                  <a:pt x="177" y="137"/>
                  <a:pt x="164" y="152"/>
                </a:cubicBezTo>
                <a:cubicBezTo>
                  <a:pt x="155" y="148"/>
                  <a:pt x="135" y="141"/>
                  <a:pt x="122" y="137"/>
                </a:cubicBezTo>
                <a:cubicBezTo>
                  <a:pt x="121" y="137"/>
                  <a:pt x="121" y="137"/>
                  <a:pt x="121" y="132"/>
                </a:cubicBezTo>
                <a:cubicBezTo>
                  <a:pt x="121" y="128"/>
                  <a:pt x="122" y="125"/>
                  <a:pt x="124" y="121"/>
                </a:cubicBezTo>
                <a:cubicBezTo>
                  <a:pt x="125" y="118"/>
                  <a:pt x="127" y="112"/>
                  <a:pt x="128" y="107"/>
                </a:cubicBezTo>
                <a:cubicBezTo>
                  <a:pt x="130" y="105"/>
                  <a:pt x="132" y="100"/>
                  <a:pt x="134" y="92"/>
                </a:cubicBezTo>
                <a:cubicBezTo>
                  <a:pt x="136" y="84"/>
                  <a:pt x="135" y="81"/>
                  <a:pt x="134" y="79"/>
                </a:cubicBezTo>
                <a:cubicBezTo>
                  <a:pt x="134" y="79"/>
                  <a:pt x="134" y="78"/>
                  <a:pt x="134" y="78"/>
                </a:cubicBezTo>
                <a:cubicBezTo>
                  <a:pt x="133" y="76"/>
                  <a:pt x="134" y="67"/>
                  <a:pt x="135" y="60"/>
                </a:cubicBezTo>
                <a:cubicBezTo>
                  <a:pt x="136" y="55"/>
                  <a:pt x="135" y="45"/>
                  <a:pt x="128" y="36"/>
                </a:cubicBezTo>
                <a:cubicBezTo>
                  <a:pt x="124" y="31"/>
                  <a:pt x="116" y="24"/>
                  <a:pt x="101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79" y="24"/>
                  <a:pt x="70" y="31"/>
                  <a:pt x="66" y="36"/>
                </a:cubicBezTo>
                <a:cubicBezTo>
                  <a:pt x="60" y="45"/>
                  <a:pt x="58" y="55"/>
                  <a:pt x="59" y="60"/>
                </a:cubicBezTo>
                <a:cubicBezTo>
                  <a:pt x="61" y="67"/>
                  <a:pt x="61" y="76"/>
                  <a:pt x="61" y="78"/>
                </a:cubicBezTo>
                <a:cubicBezTo>
                  <a:pt x="61" y="78"/>
                  <a:pt x="61" y="79"/>
                  <a:pt x="60" y="79"/>
                </a:cubicBezTo>
                <a:cubicBezTo>
                  <a:pt x="60" y="81"/>
                  <a:pt x="59" y="84"/>
                  <a:pt x="60" y="92"/>
                </a:cubicBezTo>
                <a:cubicBezTo>
                  <a:pt x="62" y="100"/>
                  <a:pt x="65" y="105"/>
                  <a:pt x="67" y="107"/>
                </a:cubicBezTo>
                <a:cubicBezTo>
                  <a:pt x="67" y="112"/>
                  <a:pt x="69" y="118"/>
                  <a:pt x="71" y="121"/>
                </a:cubicBezTo>
                <a:cubicBezTo>
                  <a:pt x="72" y="124"/>
                  <a:pt x="73" y="127"/>
                  <a:pt x="73" y="132"/>
                </a:cubicBezTo>
                <a:cubicBezTo>
                  <a:pt x="73" y="137"/>
                  <a:pt x="72" y="137"/>
                  <a:pt x="71" y="137"/>
                </a:cubicBezTo>
                <a:cubicBezTo>
                  <a:pt x="58" y="141"/>
                  <a:pt x="37" y="149"/>
                  <a:pt x="29" y="152"/>
                </a:cubicBezTo>
                <a:cubicBezTo>
                  <a:pt x="16" y="137"/>
                  <a:pt x="8" y="117"/>
                  <a:pt x="8" y="96"/>
                </a:cubicBezTo>
                <a:cubicBezTo>
                  <a:pt x="8" y="47"/>
                  <a:pt x="48" y="8"/>
                  <a:pt x="96" y="8"/>
                </a:cubicBezTo>
                <a:close/>
                <a:moveTo>
                  <a:pt x="35" y="159"/>
                </a:moveTo>
                <a:cubicBezTo>
                  <a:pt x="44" y="155"/>
                  <a:pt x="62" y="148"/>
                  <a:pt x="74" y="145"/>
                </a:cubicBezTo>
                <a:cubicBezTo>
                  <a:pt x="81" y="143"/>
                  <a:pt x="81" y="137"/>
                  <a:pt x="81" y="132"/>
                </a:cubicBezTo>
                <a:cubicBezTo>
                  <a:pt x="81" y="129"/>
                  <a:pt x="80" y="123"/>
                  <a:pt x="78" y="118"/>
                </a:cubicBezTo>
                <a:cubicBezTo>
                  <a:pt x="77" y="115"/>
                  <a:pt x="75" y="109"/>
                  <a:pt x="74" y="105"/>
                </a:cubicBezTo>
                <a:cubicBezTo>
                  <a:pt x="74" y="104"/>
                  <a:pt x="74" y="103"/>
                  <a:pt x="73" y="102"/>
                </a:cubicBezTo>
                <a:cubicBezTo>
                  <a:pt x="72" y="101"/>
                  <a:pt x="70" y="97"/>
                  <a:pt x="68" y="90"/>
                </a:cubicBezTo>
                <a:cubicBezTo>
                  <a:pt x="67" y="84"/>
                  <a:pt x="67" y="83"/>
                  <a:pt x="68" y="82"/>
                </a:cubicBezTo>
                <a:cubicBezTo>
                  <a:pt x="68" y="81"/>
                  <a:pt x="68" y="81"/>
                  <a:pt x="69" y="80"/>
                </a:cubicBezTo>
                <a:cubicBezTo>
                  <a:pt x="69" y="77"/>
                  <a:pt x="68" y="65"/>
                  <a:pt x="67" y="59"/>
                </a:cubicBezTo>
                <a:cubicBezTo>
                  <a:pt x="67" y="56"/>
                  <a:pt x="67" y="48"/>
                  <a:pt x="73" y="41"/>
                </a:cubicBezTo>
                <a:cubicBezTo>
                  <a:pt x="77" y="35"/>
                  <a:pt x="84" y="32"/>
                  <a:pt x="93" y="32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10" y="32"/>
                  <a:pt x="117" y="35"/>
                  <a:pt x="122" y="41"/>
                </a:cubicBezTo>
                <a:cubicBezTo>
                  <a:pt x="127" y="48"/>
                  <a:pt x="128" y="56"/>
                  <a:pt x="127" y="59"/>
                </a:cubicBezTo>
                <a:cubicBezTo>
                  <a:pt x="126" y="65"/>
                  <a:pt x="125" y="77"/>
                  <a:pt x="126" y="80"/>
                </a:cubicBezTo>
                <a:cubicBezTo>
                  <a:pt x="126" y="81"/>
                  <a:pt x="126" y="81"/>
                  <a:pt x="126" y="82"/>
                </a:cubicBezTo>
                <a:cubicBezTo>
                  <a:pt x="127" y="83"/>
                  <a:pt x="127" y="84"/>
                  <a:pt x="126" y="90"/>
                </a:cubicBezTo>
                <a:cubicBezTo>
                  <a:pt x="125" y="97"/>
                  <a:pt x="123" y="101"/>
                  <a:pt x="121" y="102"/>
                </a:cubicBezTo>
                <a:cubicBezTo>
                  <a:pt x="121" y="103"/>
                  <a:pt x="120" y="104"/>
                  <a:pt x="120" y="105"/>
                </a:cubicBezTo>
                <a:cubicBezTo>
                  <a:pt x="120" y="109"/>
                  <a:pt x="118" y="115"/>
                  <a:pt x="116" y="118"/>
                </a:cubicBezTo>
                <a:cubicBezTo>
                  <a:pt x="115" y="122"/>
                  <a:pt x="113" y="127"/>
                  <a:pt x="113" y="132"/>
                </a:cubicBezTo>
                <a:cubicBezTo>
                  <a:pt x="113" y="137"/>
                  <a:pt x="113" y="143"/>
                  <a:pt x="119" y="145"/>
                </a:cubicBezTo>
                <a:cubicBezTo>
                  <a:pt x="131" y="148"/>
                  <a:pt x="149" y="154"/>
                  <a:pt x="158" y="158"/>
                </a:cubicBezTo>
                <a:cubicBezTo>
                  <a:pt x="142" y="174"/>
                  <a:pt x="121" y="184"/>
                  <a:pt x="96" y="184"/>
                </a:cubicBezTo>
                <a:cubicBezTo>
                  <a:pt x="73" y="184"/>
                  <a:pt x="51" y="174"/>
                  <a:pt x="35" y="159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16"/>
          <p:cNvSpPr>
            <a:spLocks noEditPoints="1"/>
          </p:cNvSpPr>
          <p:nvPr/>
        </p:nvSpPr>
        <p:spPr bwMode="auto">
          <a:xfrm>
            <a:off x="2427287" y="3663950"/>
            <a:ext cx="542925" cy="544513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200 h 200"/>
              <a:gd name="T6" fmla="*/ 100 w 200"/>
              <a:gd name="T7" fmla="*/ 200 h 200"/>
              <a:gd name="T8" fmla="*/ 200 w 200"/>
              <a:gd name="T9" fmla="*/ 100 h 200"/>
              <a:gd name="T10" fmla="*/ 104 w 200"/>
              <a:gd name="T11" fmla="*/ 59 h 200"/>
              <a:gd name="T12" fmla="*/ 140 w 200"/>
              <a:gd name="T13" fmla="*/ 96 h 200"/>
              <a:gd name="T14" fmla="*/ 104 w 200"/>
              <a:gd name="T15" fmla="*/ 59 h 200"/>
              <a:gd name="T16" fmla="*/ 104 w 200"/>
              <a:gd name="T17" fmla="*/ 8 h 200"/>
              <a:gd name="T18" fmla="*/ 104 w 200"/>
              <a:gd name="T19" fmla="*/ 51 h 200"/>
              <a:gd name="T20" fmla="*/ 96 w 200"/>
              <a:gd name="T21" fmla="*/ 51 h 200"/>
              <a:gd name="T22" fmla="*/ 96 w 200"/>
              <a:gd name="T23" fmla="*/ 8 h 200"/>
              <a:gd name="T24" fmla="*/ 96 w 200"/>
              <a:gd name="T25" fmla="*/ 96 h 200"/>
              <a:gd name="T26" fmla="*/ 65 w 200"/>
              <a:gd name="T27" fmla="*/ 55 h 200"/>
              <a:gd name="T28" fmla="*/ 52 w 200"/>
              <a:gd name="T29" fmla="*/ 96 h 200"/>
              <a:gd name="T30" fmla="*/ 29 w 200"/>
              <a:gd name="T31" fmla="*/ 41 h 200"/>
              <a:gd name="T32" fmla="*/ 52 w 200"/>
              <a:gd name="T33" fmla="*/ 96 h 200"/>
              <a:gd name="T34" fmla="*/ 58 w 200"/>
              <a:gd name="T35" fmla="*/ 146 h 200"/>
              <a:gd name="T36" fmla="*/ 9 w 200"/>
              <a:gd name="T37" fmla="*/ 104 h 200"/>
              <a:gd name="T38" fmla="*/ 60 w 200"/>
              <a:gd name="T39" fmla="*/ 104 h 200"/>
              <a:gd name="T40" fmla="*/ 96 w 200"/>
              <a:gd name="T41" fmla="*/ 140 h 200"/>
              <a:gd name="T42" fmla="*/ 60 w 200"/>
              <a:gd name="T43" fmla="*/ 104 h 200"/>
              <a:gd name="T44" fmla="*/ 96 w 200"/>
              <a:gd name="T45" fmla="*/ 191 h 200"/>
              <a:gd name="T46" fmla="*/ 96 w 200"/>
              <a:gd name="T47" fmla="*/ 148 h 200"/>
              <a:gd name="T48" fmla="*/ 104 w 200"/>
              <a:gd name="T49" fmla="*/ 148 h 200"/>
              <a:gd name="T50" fmla="*/ 104 w 200"/>
              <a:gd name="T51" fmla="*/ 191 h 200"/>
              <a:gd name="T52" fmla="*/ 104 w 200"/>
              <a:gd name="T53" fmla="*/ 104 h 200"/>
              <a:gd name="T54" fmla="*/ 135 w 200"/>
              <a:gd name="T55" fmla="*/ 144 h 200"/>
              <a:gd name="T56" fmla="*/ 148 w 200"/>
              <a:gd name="T57" fmla="*/ 104 h 200"/>
              <a:gd name="T58" fmla="*/ 172 w 200"/>
              <a:gd name="T59" fmla="*/ 158 h 200"/>
              <a:gd name="T60" fmla="*/ 148 w 200"/>
              <a:gd name="T61" fmla="*/ 104 h 200"/>
              <a:gd name="T62" fmla="*/ 143 w 200"/>
              <a:gd name="T63" fmla="*/ 53 h 200"/>
              <a:gd name="T64" fmla="*/ 192 w 200"/>
              <a:gd name="T65" fmla="*/ 96 h 200"/>
              <a:gd name="T66" fmla="*/ 166 w 200"/>
              <a:gd name="T67" fmla="*/ 35 h 200"/>
              <a:gd name="T68" fmla="*/ 122 w 200"/>
              <a:gd name="T69" fmla="*/ 10 h 200"/>
              <a:gd name="T70" fmla="*/ 79 w 200"/>
              <a:gd name="T71" fmla="*/ 10 h 200"/>
              <a:gd name="T72" fmla="*/ 35 w 200"/>
              <a:gd name="T73" fmla="*/ 35 h 200"/>
              <a:gd name="T74" fmla="*/ 35 w 200"/>
              <a:gd name="T75" fmla="*/ 164 h 200"/>
              <a:gd name="T76" fmla="*/ 79 w 200"/>
              <a:gd name="T77" fmla="*/ 189 h 200"/>
              <a:gd name="T78" fmla="*/ 122 w 200"/>
              <a:gd name="T79" fmla="*/ 189 h 200"/>
              <a:gd name="T80" fmla="*/ 166 w 200"/>
              <a:gd name="T81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199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4" y="59"/>
                </a:moveTo>
                <a:cubicBezTo>
                  <a:pt x="115" y="59"/>
                  <a:pt x="125" y="58"/>
                  <a:pt x="135" y="55"/>
                </a:cubicBezTo>
                <a:cubicBezTo>
                  <a:pt x="138" y="67"/>
                  <a:pt x="140" y="81"/>
                  <a:pt x="140" y="96"/>
                </a:cubicBezTo>
                <a:cubicBezTo>
                  <a:pt x="104" y="96"/>
                  <a:pt x="104" y="96"/>
                  <a:pt x="104" y="96"/>
                </a:cubicBezTo>
                <a:lnTo>
                  <a:pt x="104" y="59"/>
                </a:lnTo>
                <a:close/>
                <a:moveTo>
                  <a:pt x="104" y="51"/>
                </a:moveTo>
                <a:cubicBezTo>
                  <a:pt x="104" y="8"/>
                  <a:pt x="104" y="8"/>
                  <a:pt x="104" y="8"/>
                </a:cubicBezTo>
                <a:cubicBezTo>
                  <a:pt x="115" y="11"/>
                  <a:pt x="126" y="26"/>
                  <a:pt x="133" y="48"/>
                </a:cubicBezTo>
                <a:cubicBezTo>
                  <a:pt x="124" y="50"/>
                  <a:pt x="114" y="51"/>
                  <a:pt x="104" y="51"/>
                </a:cubicBezTo>
                <a:close/>
                <a:moveTo>
                  <a:pt x="96" y="8"/>
                </a:moveTo>
                <a:cubicBezTo>
                  <a:pt x="96" y="51"/>
                  <a:pt x="96" y="51"/>
                  <a:pt x="96" y="51"/>
                </a:cubicBezTo>
                <a:cubicBezTo>
                  <a:pt x="87" y="51"/>
                  <a:pt x="77" y="50"/>
                  <a:pt x="68" y="48"/>
                </a:cubicBezTo>
                <a:cubicBezTo>
                  <a:pt x="75" y="25"/>
                  <a:pt x="86" y="11"/>
                  <a:pt x="96" y="8"/>
                </a:cubicBezTo>
                <a:close/>
                <a:moveTo>
                  <a:pt x="96" y="59"/>
                </a:moveTo>
                <a:cubicBezTo>
                  <a:pt x="96" y="96"/>
                  <a:pt x="96" y="96"/>
                  <a:pt x="96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81"/>
                  <a:pt x="62" y="67"/>
                  <a:pt x="65" y="55"/>
                </a:cubicBezTo>
                <a:cubicBezTo>
                  <a:pt x="75" y="58"/>
                  <a:pt x="86" y="59"/>
                  <a:pt x="96" y="59"/>
                </a:cubicBezTo>
                <a:close/>
                <a:moveTo>
                  <a:pt x="52" y="96"/>
                </a:moveTo>
                <a:cubicBezTo>
                  <a:pt x="9" y="96"/>
                  <a:pt x="9" y="96"/>
                  <a:pt x="9" y="96"/>
                </a:cubicBezTo>
                <a:cubicBezTo>
                  <a:pt x="9" y="75"/>
                  <a:pt x="17" y="56"/>
                  <a:pt x="29" y="41"/>
                </a:cubicBezTo>
                <a:cubicBezTo>
                  <a:pt x="38" y="46"/>
                  <a:pt x="48" y="50"/>
                  <a:pt x="58" y="53"/>
                </a:cubicBezTo>
                <a:cubicBezTo>
                  <a:pt x="54" y="66"/>
                  <a:pt x="52" y="80"/>
                  <a:pt x="52" y="96"/>
                </a:cubicBezTo>
                <a:close/>
                <a:moveTo>
                  <a:pt x="52" y="104"/>
                </a:moveTo>
                <a:cubicBezTo>
                  <a:pt x="52" y="119"/>
                  <a:pt x="54" y="133"/>
                  <a:pt x="58" y="146"/>
                </a:cubicBezTo>
                <a:cubicBezTo>
                  <a:pt x="48" y="149"/>
                  <a:pt x="38" y="153"/>
                  <a:pt x="29" y="158"/>
                </a:cubicBezTo>
                <a:cubicBezTo>
                  <a:pt x="17" y="143"/>
                  <a:pt x="9" y="124"/>
                  <a:pt x="9" y="104"/>
                </a:cubicBezTo>
                <a:lnTo>
                  <a:pt x="52" y="104"/>
                </a:lnTo>
                <a:close/>
                <a:moveTo>
                  <a:pt x="60" y="104"/>
                </a:moveTo>
                <a:cubicBezTo>
                  <a:pt x="96" y="104"/>
                  <a:pt x="96" y="104"/>
                  <a:pt x="96" y="104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86" y="140"/>
                  <a:pt x="75" y="141"/>
                  <a:pt x="65" y="144"/>
                </a:cubicBezTo>
                <a:cubicBezTo>
                  <a:pt x="62" y="132"/>
                  <a:pt x="60" y="119"/>
                  <a:pt x="60" y="104"/>
                </a:cubicBezTo>
                <a:close/>
                <a:moveTo>
                  <a:pt x="96" y="148"/>
                </a:moveTo>
                <a:cubicBezTo>
                  <a:pt x="96" y="191"/>
                  <a:pt x="96" y="191"/>
                  <a:pt x="96" y="191"/>
                </a:cubicBezTo>
                <a:cubicBezTo>
                  <a:pt x="86" y="188"/>
                  <a:pt x="75" y="174"/>
                  <a:pt x="68" y="152"/>
                </a:cubicBezTo>
                <a:cubicBezTo>
                  <a:pt x="77" y="149"/>
                  <a:pt x="86" y="148"/>
                  <a:pt x="96" y="148"/>
                </a:cubicBezTo>
                <a:close/>
                <a:moveTo>
                  <a:pt x="104" y="191"/>
                </a:moveTo>
                <a:cubicBezTo>
                  <a:pt x="104" y="148"/>
                  <a:pt x="104" y="148"/>
                  <a:pt x="104" y="148"/>
                </a:cubicBezTo>
                <a:cubicBezTo>
                  <a:pt x="114" y="148"/>
                  <a:pt x="124" y="149"/>
                  <a:pt x="133" y="152"/>
                </a:cubicBezTo>
                <a:cubicBezTo>
                  <a:pt x="126" y="174"/>
                  <a:pt x="115" y="188"/>
                  <a:pt x="104" y="191"/>
                </a:cubicBezTo>
                <a:close/>
                <a:moveTo>
                  <a:pt x="104" y="140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18"/>
                  <a:pt x="138" y="132"/>
                  <a:pt x="135" y="144"/>
                </a:cubicBezTo>
                <a:cubicBezTo>
                  <a:pt x="125" y="141"/>
                  <a:pt x="115" y="140"/>
                  <a:pt x="104" y="140"/>
                </a:cubicBezTo>
                <a:close/>
                <a:moveTo>
                  <a:pt x="148" y="104"/>
                </a:moveTo>
                <a:cubicBezTo>
                  <a:pt x="192" y="104"/>
                  <a:pt x="192" y="104"/>
                  <a:pt x="192" y="104"/>
                </a:cubicBezTo>
                <a:cubicBezTo>
                  <a:pt x="191" y="124"/>
                  <a:pt x="184" y="143"/>
                  <a:pt x="172" y="158"/>
                </a:cubicBezTo>
                <a:cubicBezTo>
                  <a:pt x="163" y="153"/>
                  <a:pt x="153" y="149"/>
                  <a:pt x="143" y="146"/>
                </a:cubicBezTo>
                <a:cubicBezTo>
                  <a:pt x="146" y="133"/>
                  <a:pt x="148" y="119"/>
                  <a:pt x="148" y="104"/>
                </a:cubicBezTo>
                <a:close/>
                <a:moveTo>
                  <a:pt x="148" y="96"/>
                </a:moveTo>
                <a:cubicBezTo>
                  <a:pt x="148" y="80"/>
                  <a:pt x="146" y="66"/>
                  <a:pt x="143" y="53"/>
                </a:cubicBezTo>
                <a:cubicBezTo>
                  <a:pt x="153" y="50"/>
                  <a:pt x="163" y="46"/>
                  <a:pt x="172" y="41"/>
                </a:cubicBezTo>
                <a:cubicBezTo>
                  <a:pt x="184" y="56"/>
                  <a:pt x="191" y="75"/>
                  <a:pt x="192" y="96"/>
                </a:cubicBezTo>
                <a:lnTo>
                  <a:pt x="148" y="96"/>
                </a:lnTo>
                <a:close/>
                <a:moveTo>
                  <a:pt x="166" y="35"/>
                </a:moveTo>
                <a:cubicBezTo>
                  <a:pt x="158" y="39"/>
                  <a:pt x="150" y="43"/>
                  <a:pt x="141" y="46"/>
                </a:cubicBezTo>
                <a:cubicBezTo>
                  <a:pt x="136" y="30"/>
                  <a:pt x="130" y="18"/>
                  <a:pt x="122" y="10"/>
                </a:cubicBezTo>
                <a:cubicBezTo>
                  <a:pt x="139" y="14"/>
                  <a:pt x="154" y="23"/>
                  <a:pt x="166" y="35"/>
                </a:cubicBezTo>
                <a:close/>
                <a:moveTo>
                  <a:pt x="79" y="10"/>
                </a:moveTo>
                <a:cubicBezTo>
                  <a:pt x="71" y="18"/>
                  <a:pt x="64" y="31"/>
                  <a:pt x="60" y="45"/>
                </a:cubicBezTo>
                <a:cubicBezTo>
                  <a:pt x="51" y="43"/>
                  <a:pt x="43" y="39"/>
                  <a:pt x="35" y="35"/>
                </a:cubicBezTo>
                <a:cubicBezTo>
                  <a:pt x="47" y="23"/>
                  <a:pt x="62" y="14"/>
                  <a:pt x="79" y="10"/>
                </a:cubicBezTo>
                <a:close/>
                <a:moveTo>
                  <a:pt x="35" y="164"/>
                </a:moveTo>
                <a:cubicBezTo>
                  <a:pt x="43" y="160"/>
                  <a:pt x="51" y="156"/>
                  <a:pt x="60" y="154"/>
                </a:cubicBezTo>
                <a:cubicBezTo>
                  <a:pt x="64" y="169"/>
                  <a:pt x="71" y="181"/>
                  <a:pt x="79" y="189"/>
                </a:cubicBezTo>
                <a:cubicBezTo>
                  <a:pt x="62" y="185"/>
                  <a:pt x="47" y="176"/>
                  <a:pt x="35" y="164"/>
                </a:cubicBezTo>
                <a:close/>
                <a:moveTo>
                  <a:pt x="122" y="189"/>
                </a:moveTo>
                <a:cubicBezTo>
                  <a:pt x="130" y="181"/>
                  <a:pt x="136" y="169"/>
                  <a:pt x="141" y="154"/>
                </a:cubicBezTo>
                <a:cubicBezTo>
                  <a:pt x="150" y="156"/>
                  <a:pt x="158" y="160"/>
                  <a:pt x="166" y="164"/>
                </a:cubicBezTo>
                <a:cubicBezTo>
                  <a:pt x="154" y="176"/>
                  <a:pt x="139" y="185"/>
                  <a:pt x="122" y="189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7"/>
          <p:cNvSpPr>
            <a:spLocks noEditPoints="1"/>
          </p:cNvSpPr>
          <p:nvPr/>
        </p:nvSpPr>
        <p:spPr bwMode="auto">
          <a:xfrm>
            <a:off x="3438525" y="3729038"/>
            <a:ext cx="477838" cy="479425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22 w 176"/>
              <a:gd name="T5" fmla="*/ 145 h 176"/>
              <a:gd name="T6" fmla="*/ 1 w 176"/>
              <a:gd name="T7" fmla="*/ 171 h 176"/>
              <a:gd name="T8" fmla="*/ 8 w 176"/>
              <a:gd name="T9" fmla="*/ 176 h 176"/>
              <a:gd name="T10" fmla="*/ 27 w 176"/>
              <a:gd name="T11" fmla="*/ 151 h 176"/>
              <a:gd name="T12" fmla="*/ 88 w 176"/>
              <a:gd name="T13" fmla="*/ 176 h 176"/>
              <a:gd name="T14" fmla="*/ 149 w 176"/>
              <a:gd name="T15" fmla="*/ 151 h 176"/>
              <a:gd name="T16" fmla="*/ 169 w 176"/>
              <a:gd name="T17" fmla="*/ 176 h 176"/>
              <a:gd name="T18" fmla="*/ 176 w 176"/>
              <a:gd name="T19" fmla="*/ 171 h 176"/>
              <a:gd name="T20" fmla="*/ 155 w 176"/>
              <a:gd name="T21" fmla="*/ 145 h 176"/>
              <a:gd name="T22" fmla="*/ 176 w 176"/>
              <a:gd name="T23" fmla="*/ 88 h 176"/>
              <a:gd name="T24" fmla="*/ 88 w 176"/>
              <a:gd name="T25" fmla="*/ 0 h 176"/>
              <a:gd name="T26" fmla="*/ 88 w 176"/>
              <a:gd name="T27" fmla="*/ 168 h 176"/>
              <a:gd name="T28" fmla="*/ 8 w 176"/>
              <a:gd name="T29" fmla="*/ 88 h 176"/>
              <a:gd name="T30" fmla="*/ 88 w 176"/>
              <a:gd name="T31" fmla="*/ 8 h 176"/>
              <a:gd name="T32" fmla="*/ 168 w 176"/>
              <a:gd name="T33" fmla="*/ 88 h 176"/>
              <a:gd name="T34" fmla="*/ 88 w 176"/>
              <a:gd name="T35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40" y="0"/>
                  <a:pt x="0" y="39"/>
                  <a:pt x="0" y="88"/>
                </a:cubicBezTo>
                <a:cubicBezTo>
                  <a:pt x="0" y="110"/>
                  <a:pt x="9" y="130"/>
                  <a:pt x="22" y="145"/>
                </a:cubicBezTo>
                <a:cubicBezTo>
                  <a:pt x="1" y="171"/>
                  <a:pt x="1" y="171"/>
                  <a:pt x="1" y="171"/>
                </a:cubicBezTo>
                <a:cubicBezTo>
                  <a:pt x="8" y="176"/>
                  <a:pt x="8" y="176"/>
                  <a:pt x="8" y="176"/>
                </a:cubicBezTo>
                <a:cubicBezTo>
                  <a:pt x="27" y="151"/>
                  <a:pt x="27" y="151"/>
                  <a:pt x="27" y="151"/>
                </a:cubicBezTo>
                <a:cubicBezTo>
                  <a:pt x="43" y="166"/>
                  <a:pt x="65" y="176"/>
                  <a:pt x="88" y="176"/>
                </a:cubicBezTo>
                <a:cubicBezTo>
                  <a:pt x="112" y="176"/>
                  <a:pt x="134" y="166"/>
                  <a:pt x="149" y="151"/>
                </a:cubicBezTo>
                <a:cubicBezTo>
                  <a:pt x="169" y="176"/>
                  <a:pt x="169" y="176"/>
                  <a:pt x="169" y="176"/>
                </a:cubicBezTo>
                <a:cubicBezTo>
                  <a:pt x="176" y="171"/>
                  <a:pt x="176" y="171"/>
                  <a:pt x="176" y="171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68" y="130"/>
                  <a:pt x="176" y="110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8"/>
          <p:cNvSpPr>
            <a:spLocks noEditPoints="1"/>
          </p:cNvSpPr>
          <p:nvPr/>
        </p:nvSpPr>
        <p:spPr bwMode="auto">
          <a:xfrm>
            <a:off x="3405187" y="3663950"/>
            <a:ext cx="174625" cy="174625"/>
          </a:xfrm>
          <a:custGeom>
            <a:avLst/>
            <a:gdLst>
              <a:gd name="T0" fmla="*/ 64 w 64"/>
              <a:gd name="T1" fmla="*/ 0 h 64"/>
              <a:gd name="T2" fmla="*/ 40 w 64"/>
              <a:gd name="T3" fmla="*/ 0 h 64"/>
              <a:gd name="T4" fmla="*/ 0 w 64"/>
              <a:gd name="T5" fmla="*/ 40 h 64"/>
              <a:gd name="T6" fmla="*/ 0 w 64"/>
              <a:gd name="T7" fmla="*/ 64 h 64"/>
              <a:gd name="T8" fmla="*/ 12 w 64"/>
              <a:gd name="T9" fmla="*/ 64 h 64"/>
              <a:gd name="T10" fmla="*/ 64 w 64"/>
              <a:gd name="T11" fmla="*/ 11 h 64"/>
              <a:gd name="T12" fmla="*/ 64 w 64"/>
              <a:gd name="T13" fmla="*/ 0 h 64"/>
              <a:gd name="T14" fmla="*/ 56 w 64"/>
              <a:gd name="T15" fmla="*/ 8 h 64"/>
              <a:gd name="T16" fmla="*/ 8 w 64"/>
              <a:gd name="T17" fmla="*/ 56 h 64"/>
              <a:gd name="T18" fmla="*/ 8 w 64"/>
              <a:gd name="T19" fmla="*/ 56 h 64"/>
              <a:gd name="T20" fmla="*/ 8 w 64"/>
              <a:gd name="T21" fmla="*/ 40 h 64"/>
              <a:gd name="T22" fmla="*/ 40 w 64"/>
              <a:gd name="T23" fmla="*/ 8 h 64"/>
              <a:gd name="T24" fmla="*/ 56 w 64"/>
              <a:gd name="T25" fmla="*/ 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" h="64">
                <a:moveTo>
                  <a:pt x="64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64"/>
                  <a:pt x="0" y="64"/>
                  <a:pt x="0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64" y="11"/>
                  <a:pt x="64" y="11"/>
                  <a:pt x="64" y="11"/>
                </a:cubicBezTo>
                <a:lnTo>
                  <a:pt x="64" y="0"/>
                </a:lnTo>
                <a:close/>
                <a:moveTo>
                  <a:pt x="56" y="8"/>
                </a:moveTo>
                <a:cubicBezTo>
                  <a:pt x="8" y="56"/>
                  <a:pt x="8" y="56"/>
                  <a:pt x="8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22"/>
                  <a:pt x="23" y="8"/>
                  <a:pt x="40" y="8"/>
                </a:cubicBezTo>
                <a:cubicBezTo>
                  <a:pt x="56" y="8"/>
                  <a:pt x="56" y="8"/>
                  <a:pt x="56" y="8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19"/>
          <p:cNvSpPr>
            <a:spLocks noEditPoints="1"/>
          </p:cNvSpPr>
          <p:nvPr/>
        </p:nvSpPr>
        <p:spPr bwMode="auto">
          <a:xfrm>
            <a:off x="3778250" y="3663950"/>
            <a:ext cx="171450" cy="174625"/>
          </a:xfrm>
          <a:custGeom>
            <a:avLst/>
            <a:gdLst>
              <a:gd name="T0" fmla="*/ 23 w 63"/>
              <a:gd name="T1" fmla="*/ 0 h 64"/>
              <a:gd name="T2" fmla="*/ 0 w 63"/>
              <a:gd name="T3" fmla="*/ 0 h 64"/>
              <a:gd name="T4" fmla="*/ 0 w 63"/>
              <a:gd name="T5" fmla="*/ 11 h 64"/>
              <a:gd name="T6" fmla="*/ 52 w 63"/>
              <a:gd name="T7" fmla="*/ 64 h 64"/>
              <a:gd name="T8" fmla="*/ 63 w 63"/>
              <a:gd name="T9" fmla="*/ 64 h 64"/>
              <a:gd name="T10" fmla="*/ 63 w 63"/>
              <a:gd name="T11" fmla="*/ 40 h 64"/>
              <a:gd name="T12" fmla="*/ 23 w 63"/>
              <a:gd name="T13" fmla="*/ 0 h 64"/>
              <a:gd name="T14" fmla="*/ 55 w 63"/>
              <a:gd name="T15" fmla="*/ 56 h 64"/>
              <a:gd name="T16" fmla="*/ 55 w 63"/>
              <a:gd name="T17" fmla="*/ 56 h 64"/>
              <a:gd name="T18" fmla="*/ 8 w 63"/>
              <a:gd name="T19" fmla="*/ 8 h 64"/>
              <a:gd name="T20" fmla="*/ 8 w 63"/>
              <a:gd name="T21" fmla="*/ 8 h 64"/>
              <a:gd name="T22" fmla="*/ 23 w 63"/>
              <a:gd name="T23" fmla="*/ 8 h 64"/>
              <a:gd name="T24" fmla="*/ 55 w 63"/>
              <a:gd name="T25" fmla="*/ 40 h 64"/>
              <a:gd name="T26" fmla="*/ 55 w 63"/>
              <a:gd name="T27" fmla="*/ 5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" h="64">
                <a:moveTo>
                  <a:pt x="2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52" y="64"/>
                  <a:pt x="52" y="64"/>
                  <a:pt x="52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3" y="40"/>
                  <a:pt x="63" y="40"/>
                  <a:pt x="63" y="40"/>
                </a:cubicBezTo>
                <a:cubicBezTo>
                  <a:pt x="63" y="18"/>
                  <a:pt x="46" y="0"/>
                  <a:pt x="23" y="0"/>
                </a:cubicBezTo>
                <a:close/>
                <a:moveTo>
                  <a:pt x="55" y="56"/>
                </a:moveTo>
                <a:cubicBezTo>
                  <a:pt x="55" y="56"/>
                  <a:pt x="55" y="56"/>
                  <a:pt x="55" y="5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8"/>
                  <a:pt x="8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41" y="8"/>
                  <a:pt x="55" y="22"/>
                  <a:pt x="55" y="40"/>
                </a:cubicBezTo>
                <a:lnTo>
                  <a:pt x="55" y="56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0"/>
          <p:cNvSpPr/>
          <p:nvPr/>
        </p:nvSpPr>
        <p:spPr bwMode="auto">
          <a:xfrm>
            <a:off x="3546475" y="3794125"/>
            <a:ext cx="141288" cy="196850"/>
          </a:xfrm>
          <a:custGeom>
            <a:avLst/>
            <a:gdLst>
              <a:gd name="T0" fmla="*/ 76 w 89"/>
              <a:gd name="T1" fmla="*/ 110 h 124"/>
              <a:gd name="T2" fmla="*/ 0 w 89"/>
              <a:gd name="T3" fmla="*/ 110 h 124"/>
              <a:gd name="T4" fmla="*/ 0 w 89"/>
              <a:gd name="T5" fmla="*/ 124 h 124"/>
              <a:gd name="T6" fmla="*/ 89 w 89"/>
              <a:gd name="T7" fmla="*/ 124 h 124"/>
              <a:gd name="T8" fmla="*/ 89 w 89"/>
              <a:gd name="T9" fmla="*/ 0 h 124"/>
              <a:gd name="T10" fmla="*/ 76 w 89"/>
              <a:gd name="T11" fmla="*/ 0 h 124"/>
              <a:gd name="T12" fmla="*/ 76 w 89"/>
              <a:gd name="T13" fmla="*/ 11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9" h="124">
                <a:moveTo>
                  <a:pt x="76" y="110"/>
                </a:moveTo>
                <a:lnTo>
                  <a:pt x="0" y="110"/>
                </a:lnTo>
                <a:lnTo>
                  <a:pt x="0" y="124"/>
                </a:lnTo>
                <a:lnTo>
                  <a:pt x="89" y="124"/>
                </a:lnTo>
                <a:lnTo>
                  <a:pt x="89" y="0"/>
                </a:lnTo>
                <a:lnTo>
                  <a:pt x="76" y="0"/>
                </a:lnTo>
                <a:lnTo>
                  <a:pt x="76" y="11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1"/>
          <p:cNvSpPr>
            <a:spLocks noEditPoints="1"/>
          </p:cNvSpPr>
          <p:nvPr/>
        </p:nvSpPr>
        <p:spPr bwMode="auto">
          <a:xfrm>
            <a:off x="4405312" y="3663950"/>
            <a:ext cx="500063" cy="544513"/>
          </a:xfrm>
          <a:custGeom>
            <a:avLst/>
            <a:gdLst>
              <a:gd name="T0" fmla="*/ 160 w 184"/>
              <a:gd name="T1" fmla="*/ 45 h 200"/>
              <a:gd name="T2" fmla="*/ 167 w 184"/>
              <a:gd name="T3" fmla="*/ 39 h 200"/>
              <a:gd name="T4" fmla="*/ 174 w 184"/>
              <a:gd name="T5" fmla="*/ 46 h 200"/>
              <a:gd name="T6" fmla="*/ 182 w 184"/>
              <a:gd name="T7" fmla="*/ 37 h 200"/>
              <a:gd name="T8" fmla="*/ 163 w 184"/>
              <a:gd name="T9" fmla="*/ 18 h 200"/>
              <a:gd name="T10" fmla="*/ 155 w 184"/>
              <a:gd name="T11" fmla="*/ 26 h 200"/>
              <a:gd name="T12" fmla="*/ 161 w 184"/>
              <a:gd name="T13" fmla="*/ 33 h 200"/>
              <a:gd name="T14" fmla="*/ 155 w 184"/>
              <a:gd name="T15" fmla="*/ 40 h 200"/>
              <a:gd name="T16" fmla="*/ 98 w 184"/>
              <a:gd name="T17" fmla="*/ 16 h 200"/>
              <a:gd name="T18" fmla="*/ 98 w 184"/>
              <a:gd name="T19" fmla="*/ 0 h 200"/>
              <a:gd name="T20" fmla="*/ 86 w 184"/>
              <a:gd name="T21" fmla="*/ 0 h 200"/>
              <a:gd name="T22" fmla="*/ 86 w 184"/>
              <a:gd name="T23" fmla="*/ 16 h 200"/>
              <a:gd name="T24" fmla="*/ 0 w 184"/>
              <a:gd name="T25" fmla="*/ 108 h 200"/>
              <a:gd name="T26" fmla="*/ 92 w 184"/>
              <a:gd name="T27" fmla="*/ 200 h 200"/>
              <a:gd name="T28" fmla="*/ 184 w 184"/>
              <a:gd name="T29" fmla="*/ 108 h 200"/>
              <a:gd name="T30" fmla="*/ 160 w 184"/>
              <a:gd name="T31" fmla="*/ 45 h 200"/>
              <a:gd name="T32" fmla="*/ 92 w 184"/>
              <a:gd name="T33" fmla="*/ 192 h 200"/>
              <a:gd name="T34" fmla="*/ 8 w 184"/>
              <a:gd name="T35" fmla="*/ 108 h 200"/>
              <a:gd name="T36" fmla="*/ 92 w 184"/>
              <a:gd name="T37" fmla="*/ 24 h 200"/>
              <a:gd name="T38" fmla="*/ 176 w 184"/>
              <a:gd name="T39" fmla="*/ 108 h 200"/>
              <a:gd name="T40" fmla="*/ 92 w 184"/>
              <a:gd name="T41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4" h="200">
                <a:moveTo>
                  <a:pt x="160" y="45"/>
                </a:moveTo>
                <a:cubicBezTo>
                  <a:pt x="167" y="39"/>
                  <a:pt x="167" y="39"/>
                  <a:pt x="167" y="39"/>
                </a:cubicBezTo>
                <a:cubicBezTo>
                  <a:pt x="174" y="46"/>
                  <a:pt x="174" y="46"/>
                  <a:pt x="174" y="46"/>
                </a:cubicBezTo>
                <a:cubicBezTo>
                  <a:pt x="182" y="37"/>
                  <a:pt x="182" y="37"/>
                  <a:pt x="182" y="37"/>
                </a:cubicBezTo>
                <a:cubicBezTo>
                  <a:pt x="163" y="18"/>
                  <a:pt x="163" y="18"/>
                  <a:pt x="163" y="18"/>
                </a:cubicBezTo>
                <a:cubicBezTo>
                  <a:pt x="155" y="26"/>
                  <a:pt x="155" y="26"/>
                  <a:pt x="155" y="26"/>
                </a:cubicBezTo>
                <a:cubicBezTo>
                  <a:pt x="161" y="33"/>
                  <a:pt x="161" y="33"/>
                  <a:pt x="161" y="33"/>
                </a:cubicBezTo>
                <a:cubicBezTo>
                  <a:pt x="155" y="40"/>
                  <a:pt x="155" y="40"/>
                  <a:pt x="155" y="40"/>
                </a:cubicBezTo>
                <a:cubicBezTo>
                  <a:pt x="140" y="26"/>
                  <a:pt x="120" y="17"/>
                  <a:pt x="98" y="16"/>
                </a:cubicBezTo>
                <a:cubicBezTo>
                  <a:pt x="98" y="0"/>
                  <a:pt x="98" y="0"/>
                  <a:pt x="98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16"/>
                  <a:pt x="86" y="16"/>
                  <a:pt x="86" y="16"/>
                </a:cubicBezTo>
                <a:cubicBezTo>
                  <a:pt x="38" y="19"/>
                  <a:pt x="0" y="59"/>
                  <a:pt x="0" y="108"/>
                </a:cubicBezTo>
                <a:cubicBezTo>
                  <a:pt x="0" y="158"/>
                  <a:pt x="42" y="200"/>
                  <a:pt x="92" y="200"/>
                </a:cubicBezTo>
                <a:cubicBezTo>
                  <a:pt x="143" y="200"/>
                  <a:pt x="184" y="158"/>
                  <a:pt x="184" y="108"/>
                </a:cubicBezTo>
                <a:cubicBezTo>
                  <a:pt x="184" y="84"/>
                  <a:pt x="175" y="62"/>
                  <a:pt x="160" y="45"/>
                </a:cubicBezTo>
                <a:close/>
                <a:moveTo>
                  <a:pt x="92" y="192"/>
                </a:moveTo>
                <a:cubicBezTo>
                  <a:pt x="46" y="192"/>
                  <a:pt x="8" y="154"/>
                  <a:pt x="8" y="108"/>
                </a:cubicBezTo>
                <a:cubicBezTo>
                  <a:pt x="8" y="61"/>
                  <a:pt x="46" y="24"/>
                  <a:pt x="92" y="24"/>
                </a:cubicBezTo>
                <a:cubicBezTo>
                  <a:pt x="139" y="24"/>
                  <a:pt x="176" y="61"/>
                  <a:pt x="176" y="108"/>
                </a:cubicBezTo>
                <a:cubicBezTo>
                  <a:pt x="176" y="154"/>
                  <a:pt x="139" y="192"/>
                  <a:pt x="92" y="192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2"/>
          <p:cNvSpPr/>
          <p:nvPr/>
        </p:nvSpPr>
        <p:spPr bwMode="auto">
          <a:xfrm>
            <a:off x="4622800" y="3783013"/>
            <a:ext cx="65088" cy="250825"/>
          </a:xfrm>
          <a:custGeom>
            <a:avLst/>
            <a:gdLst>
              <a:gd name="T0" fmla="*/ 16 w 24"/>
              <a:gd name="T1" fmla="*/ 52 h 92"/>
              <a:gd name="T2" fmla="*/ 16 w 24"/>
              <a:gd name="T3" fmla="*/ 0 h 92"/>
              <a:gd name="T4" fmla="*/ 8 w 24"/>
              <a:gd name="T5" fmla="*/ 0 h 92"/>
              <a:gd name="T6" fmla="*/ 8 w 24"/>
              <a:gd name="T7" fmla="*/ 52 h 92"/>
              <a:gd name="T8" fmla="*/ 0 w 24"/>
              <a:gd name="T9" fmla="*/ 64 h 92"/>
              <a:gd name="T10" fmla="*/ 8 w 24"/>
              <a:gd name="T11" fmla="*/ 75 h 92"/>
              <a:gd name="T12" fmla="*/ 8 w 24"/>
              <a:gd name="T13" fmla="*/ 92 h 92"/>
              <a:gd name="T14" fmla="*/ 16 w 24"/>
              <a:gd name="T15" fmla="*/ 92 h 92"/>
              <a:gd name="T16" fmla="*/ 16 w 24"/>
              <a:gd name="T17" fmla="*/ 75 h 92"/>
              <a:gd name="T18" fmla="*/ 24 w 24"/>
              <a:gd name="T19" fmla="*/ 64 h 92"/>
              <a:gd name="T20" fmla="*/ 16 w 24"/>
              <a:gd name="T21" fmla="*/ 5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92">
                <a:moveTo>
                  <a:pt x="16" y="52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52"/>
                  <a:pt x="8" y="52"/>
                  <a:pt x="8" y="52"/>
                </a:cubicBezTo>
                <a:cubicBezTo>
                  <a:pt x="4" y="54"/>
                  <a:pt x="0" y="58"/>
                  <a:pt x="0" y="64"/>
                </a:cubicBezTo>
                <a:cubicBezTo>
                  <a:pt x="0" y="69"/>
                  <a:pt x="4" y="73"/>
                  <a:pt x="8" y="75"/>
                </a:cubicBezTo>
                <a:cubicBezTo>
                  <a:pt x="8" y="92"/>
                  <a:pt x="8" y="92"/>
                  <a:pt x="8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6" y="75"/>
                  <a:pt x="16" y="75"/>
                  <a:pt x="16" y="75"/>
                </a:cubicBezTo>
                <a:cubicBezTo>
                  <a:pt x="21" y="73"/>
                  <a:pt x="24" y="69"/>
                  <a:pt x="24" y="64"/>
                </a:cubicBezTo>
                <a:cubicBezTo>
                  <a:pt x="24" y="58"/>
                  <a:pt x="21" y="54"/>
                  <a:pt x="16" y="52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23"/>
          <p:cNvSpPr/>
          <p:nvPr/>
        </p:nvSpPr>
        <p:spPr bwMode="auto">
          <a:xfrm>
            <a:off x="5503862" y="3805238"/>
            <a:ext cx="163513" cy="163513"/>
          </a:xfrm>
          <a:custGeom>
            <a:avLst/>
            <a:gdLst>
              <a:gd name="T0" fmla="*/ 39 w 60"/>
              <a:gd name="T1" fmla="*/ 55 h 60"/>
              <a:gd name="T2" fmla="*/ 39 w 60"/>
              <a:gd name="T3" fmla="*/ 55 h 60"/>
              <a:gd name="T4" fmla="*/ 48 w 60"/>
              <a:gd name="T5" fmla="*/ 60 h 60"/>
              <a:gd name="T6" fmla="*/ 60 w 60"/>
              <a:gd name="T7" fmla="*/ 48 h 60"/>
              <a:gd name="T8" fmla="*/ 56 w 60"/>
              <a:gd name="T9" fmla="*/ 39 h 60"/>
              <a:gd name="T10" fmla="*/ 55 w 60"/>
              <a:gd name="T11" fmla="*/ 38 h 60"/>
              <a:gd name="T12" fmla="*/ 7 w 60"/>
              <a:gd name="T13" fmla="*/ 1 h 60"/>
              <a:gd name="T14" fmla="*/ 2 w 60"/>
              <a:gd name="T15" fmla="*/ 1 h 60"/>
              <a:gd name="T16" fmla="*/ 1 w 60"/>
              <a:gd name="T17" fmla="*/ 6 h 60"/>
              <a:gd name="T18" fmla="*/ 39 w 60"/>
              <a:gd name="T19" fmla="*/ 55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" h="60">
                <a:moveTo>
                  <a:pt x="39" y="55"/>
                </a:moveTo>
                <a:cubicBezTo>
                  <a:pt x="39" y="55"/>
                  <a:pt x="39" y="55"/>
                  <a:pt x="39" y="55"/>
                </a:cubicBezTo>
                <a:cubicBezTo>
                  <a:pt x="41" y="58"/>
                  <a:pt x="45" y="60"/>
                  <a:pt x="48" y="60"/>
                </a:cubicBezTo>
                <a:cubicBezTo>
                  <a:pt x="55" y="60"/>
                  <a:pt x="60" y="54"/>
                  <a:pt x="60" y="48"/>
                </a:cubicBezTo>
                <a:cubicBezTo>
                  <a:pt x="60" y="44"/>
                  <a:pt x="59" y="41"/>
                  <a:pt x="56" y="39"/>
                </a:cubicBezTo>
                <a:cubicBezTo>
                  <a:pt x="56" y="38"/>
                  <a:pt x="56" y="38"/>
                  <a:pt x="55" y="38"/>
                </a:cubicBezTo>
                <a:cubicBezTo>
                  <a:pt x="7" y="1"/>
                  <a:pt x="7" y="1"/>
                  <a:pt x="7" y="1"/>
                </a:cubicBezTo>
                <a:cubicBezTo>
                  <a:pt x="6" y="0"/>
                  <a:pt x="3" y="0"/>
                  <a:pt x="2" y="1"/>
                </a:cubicBezTo>
                <a:cubicBezTo>
                  <a:pt x="0" y="2"/>
                  <a:pt x="0" y="5"/>
                  <a:pt x="1" y="6"/>
                </a:cubicBezTo>
                <a:lnTo>
                  <a:pt x="39" y="55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4"/>
          <p:cNvSpPr/>
          <p:nvPr/>
        </p:nvSpPr>
        <p:spPr bwMode="auto">
          <a:xfrm>
            <a:off x="5362575" y="3663950"/>
            <a:ext cx="542925" cy="544513"/>
          </a:xfrm>
          <a:custGeom>
            <a:avLst/>
            <a:gdLst>
              <a:gd name="T0" fmla="*/ 100 w 200"/>
              <a:gd name="T1" fmla="*/ 0 h 200"/>
              <a:gd name="T2" fmla="*/ 97 w 200"/>
              <a:gd name="T3" fmla="*/ 0 h 200"/>
              <a:gd name="T4" fmla="*/ 97 w 200"/>
              <a:gd name="T5" fmla="*/ 4 h 200"/>
              <a:gd name="T6" fmla="*/ 96 w 200"/>
              <a:gd name="T7" fmla="*/ 4 h 200"/>
              <a:gd name="T8" fmla="*/ 96 w 200"/>
              <a:gd name="T9" fmla="*/ 48 h 200"/>
              <a:gd name="T10" fmla="*/ 104 w 200"/>
              <a:gd name="T11" fmla="*/ 48 h 200"/>
              <a:gd name="T12" fmla="*/ 104 w 200"/>
              <a:gd name="T13" fmla="*/ 8 h 200"/>
              <a:gd name="T14" fmla="*/ 192 w 200"/>
              <a:gd name="T15" fmla="*/ 100 h 200"/>
              <a:gd name="T16" fmla="*/ 100 w 200"/>
              <a:gd name="T17" fmla="*/ 192 h 200"/>
              <a:gd name="T18" fmla="*/ 8 w 200"/>
              <a:gd name="T19" fmla="*/ 100 h 200"/>
              <a:gd name="T20" fmla="*/ 35 w 200"/>
              <a:gd name="T21" fmla="*/ 35 h 200"/>
              <a:gd name="T22" fmla="*/ 30 w 200"/>
              <a:gd name="T23" fmla="*/ 29 h 200"/>
              <a:gd name="T24" fmla="*/ 0 w 200"/>
              <a:gd name="T25" fmla="*/ 100 h 200"/>
              <a:gd name="T26" fmla="*/ 100 w 200"/>
              <a:gd name="T27" fmla="*/ 200 h 200"/>
              <a:gd name="T28" fmla="*/ 200 w 200"/>
              <a:gd name="T29" fmla="*/ 100 h 200"/>
              <a:gd name="T30" fmla="*/ 100 w 200"/>
              <a:gd name="T31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99" y="0"/>
                  <a:pt x="98" y="0"/>
                  <a:pt x="97" y="0"/>
                </a:cubicBezTo>
                <a:cubicBezTo>
                  <a:pt x="97" y="4"/>
                  <a:pt x="97" y="4"/>
                  <a:pt x="97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48"/>
                  <a:pt x="96" y="48"/>
                  <a:pt x="96" y="48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4" y="8"/>
                  <a:pt x="104" y="8"/>
                  <a:pt x="104" y="8"/>
                </a:cubicBezTo>
                <a:cubicBezTo>
                  <a:pt x="153" y="10"/>
                  <a:pt x="192" y="50"/>
                  <a:pt x="192" y="100"/>
                </a:cubicBezTo>
                <a:cubicBezTo>
                  <a:pt x="192" y="150"/>
                  <a:pt x="151" y="192"/>
                  <a:pt x="100" y="192"/>
                </a:cubicBezTo>
                <a:cubicBezTo>
                  <a:pt x="50" y="192"/>
                  <a:pt x="8" y="150"/>
                  <a:pt x="8" y="100"/>
                </a:cubicBezTo>
                <a:cubicBezTo>
                  <a:pt x="8" y="74"/>
                  <a:pt x="19" y="51"/>
                  <a:pt x="35" y="35"/>
                </a:cubicBezTo>
                <a:cubicBezTo>
                  <a:pt x="30" y="29"/>
                  <a:pt x="30" y="29"/>
                  <a:pt x="30" y="29"/>
                </a:cubicBezTo>
                <a:cubicBezTo>
                  <a:pt x="12" y="47"/>
                  <a:pt x="0" y="72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5"/>
          <p:cNvSpPr>
            <a:spLocks noEditPoints="1"/>
          </p:cNvSpPr>
          <p:nvPr/>
        </p:nvSpPr>
        <p:spPr bwMode="auto">
          <a:xfrm>
            <a:off x="6351587" y="3675063"/>
            <a:ext cx="522288" cy="522288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96 w 192"/>
              <a:gd name="T11" fmla="*/ 184 h 192"/>
              <a:gd name="T12" fmla="*/ 8 w 192"/>
              <a:gd name="T13" fmla="*/ 96 h 192"/>
              <a:gd name="T14" fmla="*/ 96 w 192"/>
              <a:gd name="T15" fmla="*/ 8 h 192"/>
              <a:gd name="T16" fmla="*/ 184 w 192"/>
              <a:gd name="T17" fmla="*/ 96 h 192"/>
              <a:gd name="T18" fmla="*/ 96 w 192"/>
              <a:gd name="T1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184"/>
                </a:moveTo>
                <a:cubicBezTo>
                  <a:pt x="48" y="184"/>
                  <a:pt x="8" y="144"/>
                  <a:pt x="8" y="96"/>
                </a:cubicBezTo>
                <a:cubicBezTo>
                  <a:pt x="8" y="47"/>
                  <a:pt x="48" y="8"/>
                  <a:pt x="96" y="8"/>
                </a:cubicBezTo>
                <a:cubicBezTo>
                  <a:pt x="145" y="8"/>
                  <a:pt x="184" y="47"/>
                  <a:pt x="184" y="96"/>
                </a:cubicBezTo>
                <a:cubicBezTo>
                  <a:pt x="184" y="144"/>
                  <a:pt x="145" y="184"/>
                  <a:pt x="96" y="184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26"/>
          <p:cNvSpPr/>
          <p:nvPr/>
        </p:nvSpPr>
        <p:spPr bwMode="auto">
          <a:xfrm>
            <a:off x="6481762" y="3760788"/>
            <a:ext cx="152400" cy="219075"/>
          </a:xfrm>
          <a:custGeom>
            <a:avLst/>
            <a:gdLst>
              <a:gd name="T0" fmla="*/ 82 w 96"/>
              <a:gd name="T1" fmla="*/ 124 h 138"/>
              <a:gd name="T2" fmla="*/ 0 w 96"/>
              <a:gd name="T3" fmla="*/ 124 h 138"/>
              <a:gd name="T4" fmla="*/ 0 w 96"/>
              <a:gd name="T5" fmla="*/ 138 h 138"/>
              <a:gd name="T6" fmla="*/ 96 w 96"/>
              <a:gd name="T7" fmla="*/ 138 h 138"/>
              <a:gd name="T8" fmla="*/ 96 w 96"/>
              <a:gd name="T9" fmla="*/ 0 h 138"/>
              <a:gd name="T10" fmla="*/ 82 w 96"/>
              <a:gd name="T11" fmla="*/ 0 h 138"/>
              <a:gd name="T12" fmla="*/ 82 w 96"/>
              <a:gd name="T13" fmla="*/ 12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138">
                <a:moveTo>
                  <a:pt x="82" y="124"/>
                </a:moveTo>
                <a:lnTo>
                  <a:pt x="0" y="124"/>
                </a:lnTo>
                <a:lnTo>
                  <a:pt x="0" y="138"/>
                </a:lnTo>
                <a:lnTo>
                  <a:pt x="96" y="138"/>
                </a:lnTo>
                <a:lnTo>
                  <a:pt x="96" y="0"/>
                </a:lnTo>
                <a:lnTo>
                  <a:pt x="82" y="0"/>
                </a:lnTo>
                <a:lnTo>
                  <a:pt x="82" y="124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27"/>
          <p:cNvSpPr>
            <a:spLocks noEditPoints="1"/>
          </p:cNvSpPr>
          <p:nvPr/>
        </p:nvSpPr>
        <p:spPr bwMode="auto">
          <a:xfrm>
            <a:off x="7335837" y="2690813"/>
            <a:ext cx="512763" cy="514350"/>
          </a:xfrm>
          <a:custGeom>
            <a:avLst/>
            <a:gdLst>
              <a:gd name="T0" fmla="*/ 189 w 189"/>
              <a:gd name="T1" fmla="*/ 179 h 189"/>
              <a:gd name="T2" fmla="*/ 134 w 189"/>
              <a:gd name="T3" fmla="*/ 125 h 189"/>
              <a:gd name="T4" fmla="*/ 152 w 189"/>
              <a:gd name="T5" fmla="*/ 76 h 189"/>
              <a:gd name="T6" fmla="*/ 76 w 189"/>
              <a:gd name="T7" fmla="*/ 0 h 189"/>
              <a:gd name="T8" fmla="*/ 0 w 189"/>
              <a:gd name="T9" fmla="*/ 76 h 189"/>
              <a:gd name="T10" fmla="*/ 76 w 189"/>
              <a:gd name="T11" fmla="*/ 152 h 189"/>
              <a:gd name="T12" fmla="*/ 125 w 189"/>
              <a:gd name="T13" fmla="*/ 135 h 189"/>
              <a:gd name="T14" fmla="*/ 179 w 189"/>
              <a:gd name="T15" fmla="*/ 189 h 189"/>
              <a:gd name="T16" fmla="*/ 189 w 189"/>
              <a:gd name="T17" fmla="*/ 179 h 189"/>
              <a:gd name="T18" fmla="*/ 8 w 189"/>
              <a:gd name="T19" fmla="*/ 76 h 189"/>
              <a:gd name="T20" fmla="*/ 76 w 189"/>
              <a:gd name="T21" fmla="*/ 8 h 189"/>
              <a:gd name="T22" fmla="*/ 144 w 189"/>
              <a:gd name="T23" fmla="*/ 76 h 189"/>
              <a:gd name="T24" fmla="*/ 76 w 189"/>
              <a:gd name="T25" fmla="*/ 144 h 189"/>
              <a:gd name="T26" fmla="*/ 8 w 189"/>
              <a:gd name="T27" fmla="*/ 76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" h="189">
                <a:moveTo>
                  <a:pt x="189" y="179"/>
                </a:moveTo>
                <a:cubicBezTo>
                  <a:pt x="134" y="125"/>
                  <a:pt x="134" y="125"/>
                  <a:pt x="134" y="125"/>
                </a:cubicBezTo>
                <a:cubicBezTo>
                  <a:pt x="145" y="112"/>
                  <a:pt x="152" y="95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4" y="152"/>
                  <a:pt x="111" y="146"/>
                  <a:pt x="125" y="135"/>
                </a:cubicBezTo>
                <a:cubicBezTo>
                  <a:pt x="179" y="189"/>
                  <a:pt x="179" y="189"/>
                  <a:pt x="179" y="189"/>
                </a:cubicBezTo>
                <a:lnTo>
                  <a:pt x="189" y="179"/>
                </a:lnTo>
                <a:close/>
                <a:moveTo>
                  <a:pt x="8" y="76"/>
                </a:moveTo>
                <a:cubicBezTo>
                  <a:pt x="8" y="39"/>
                  <a:pt x="38" y="8"/>
                  <a:pt x="76" y="8"/>
                </a:cubicBezTo>
                <a:cubicBezTo>
                  <a:pt x="113" y="8"/>
                  <a:pt x="144" y="39"/>
                  <a:pt x="144" y="76"/>
                </a:cubicBezTo>
                <a:cubicBezTo>
                  <a:pt x="144" y="114"/>
                  <a:pt x="113" y="144"/>
                  <a:pt x="76" y="144"/>
                </a:cubicBezTo>
                <a:cubicBezTo>
                  <a:pt x="38" y="144"/>
                  <a:pt x="8" y="114"/>
                  <a:pt x="8" y="76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28"/>
          <p:cNvSpPr>
            <a:spLocks noEditPoints="1"/>
          </p:cNvSpPr>
          <p:nvPr/>
        </p:nvSpPr>
        <p:spPr bwMode="auto">
          <a:xfrm>
            <a:off x="7383462" y="3663950"/>
            <a:ext cx="414338" cy="544513"/>
          </a:xfrm>
          <a:custGeom>
            <a:avLst/>
            <a:gdLst>
              <a:gd name="T0" fmla="*/ 152 w 152"/>
              <a:gd name="T1" fmla="*/ 24 h 200"/>
              <a:gd name="T2" fmla="*/ 112 w 152"/>
              <a:gd name="T3" fmla="*/ 24 h 200"/>
              <a:gd name="T4" fmla="*/ 112 w 152"/>
              <a:gd name="T5" fmla="*/ 16 h 200"/>
              <a:gd name="T6" fmla="*/ 96 w 152"/>
              <a:gd name="T7" fmla="*/ 0 h 200"/>
              <a:gd name="T8" fmla="*/ 56 w 152"/>
              <a:gd name="T9" fmla="*/ 0 h 200"/>
              <a:gd name="T10" fmla="*/ 40 w 152"/>
              <a:gd name="T11" fmla="*/ 16 h 200"/>
              <a:gd name="T12" fmla="*/ 40 w 152"/>
              <a:gd name="T13" fmla="*/ 24 h 200"/>
              <a:gd name="T14" fmla="*/ 0 w 152"/>
              <a:gd name="T15" fmla="*/ 24 h 200"/>
              <a:gd name="T16" fmla="*/ 0 w 152"/>
              <a:gd name="T17" fmla="*/ 32 h 200"/>
              <a:gd name="T18" fmla="*/ 9 w 152"/>
              <a:gd name="T19" fmla="*/ 32 h 200"/>
              <a:gd name="T20" fmla="*/ 17 w 152"/>
              <a:gd name="T21" fmla="*/ 184 h 200"/>
              <a:gd name="T22" fmla="*/ 33 w 152"/>
              <a:gd name="T23" fmla="*/ 200 h 200"/>
              <a:gd name="T24" fmla="*/ 121 w 152"/>
              <a:gd name="T25" fmla="*/ 200 h 200"/>
              <a:gd name="T26" fmla="*/ 137 w 152"/>
              <a:gd name="T27" fmla="*/ 184 h 200"/>
              <a:gd name="T28" fmla="*/ 145 w 152"/>
              <a:gd name="T29" fmla="*/ 32 h 200"/>
              <a:gd name="T30" fmla="*/ 152 w 152"/>
              <a:gd name="T31" fmla="*/ 32 h 200"/>
              <a:gd name="T32" fmla="*/ 152 w 152"/>
              <a:gd name="T33" fmla="*/ 24 h 200"/>
              <a:gd name="T34" fmla="*/ 48 w 152"/>
              <a:gd name="T35" fmla="*/ 16 h 200"/>
              <a:gd name="T36" fmla="*/ 56 w 152"/>
              <a:gd name="T37" fmla="*/ 8 h 200"/>
              <a:gd name="T38" fmla="*/ 96 w 152"/>
              <a:gd name="T39" fmla="*/ 8 h 200"/>
              <a:gd name="T40" fmla="*/ 104 w 152"/>
              <a:gd name="T41" fmla="*/ 16 h 200"/>
              <a:gd name="T42" fmla="*/ 104 w 152"/>
              <a:gd name="T43" fmla="*/ 24 h 200"/>
              <a:gd name="T44" fmla="*/ 48 w 152"/>
              <a:gd name="T45" fmla="*/ 24 h 200"/>
              <a:gd name="T46" fmla="*/ 48 w 152"/>
              <a:gd name="T47" fmla="*/ 16 h 200"/>
              <a:gd name="T48" fmla="*/ 129 w 152"/>
              <a:gd name="T49" fmla="*/ 183 h 200"/>
              <a:gd name="T50" fmla="*/ 129 w 152"/>
              <a:gd name="T51" fmla="*/ 183 h 200"/>
              <a:gd name="T52" fmla="*/ 129 w 152"/>
              <a:gd name="T53" fmla="*/ 184 h 200"/>
              <a:gd name="T54" fmla="*/ 121 w 152"/>
              <a:gd name="T55" fmla="*/ 192 h 200"/>
              <a:gd name="T56" fmla="*/ 33 w 152"/>
              <a:gd name="T57" fmla="*/ 192 h 200"/>
              <a:gd name="T58" fmla="*/ 25 w 152"/>
              <a:gd name="T59" fmla="*/ 184 h 200"/>
              <a:gd name="T60" fmla="*/ 25 w 152"/>
              <a:gd name="T61" fmla="*/ 183 h 200"/>
              <a:gd name="T62" fmla="*/ 25 w 152"/>
              <a:gd name="T63" fmla="*/ 183 h 200"/>
              <a:gd name="T64" fmla="*/ 17 w 152"/>
              <a:gd name="T65" fmla="*/ 32 h 200"/>
              <a:gd name="T66" fmla="*/ 137 w 152"/>
              <a:gd name="T67" fmla="*/ 32 h 200"/>
              <a:gd name="T68" fmla="*/ 129 w 152"/>
              <a:gd name="T69" fmla="*/ 183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2" h="200">
                <a:moveTo>
                  <a:pt x="152" y="24"/>
                </a:moveTo>
                <a:cubicBezTo>
                  <a:pt x="112" y="24"/>
                  <a:pt x="112" y="24"/>
                  <a:pt x="112" y="24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48" y="0"/>
                  <a:pt x="40" y="7"/>
                  <a:pt x="40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2"/>
                  <a:pt x="0" y="32"/>
                  <a:pt x="0" y="32"/>
                </a:cubicBezTo>
                <a:cubicBezTo>
                  <a:pt x="9" y="32"/>
                  <a:pt x="9" y="32"/>
                  <a:pt x="9" y="32"/>
                </a:cubicBezTo>
                <a:cubicBezTo>
                  <a:pt x="17" y="184"/>
                  <a:pt x="17" y="184"/>
                  <a:pt x="17" y="184"/>
                </a:cubicBezTo>
                <a:cubicBezTo>
                  <a:pt x="17" y="192"/>
                  <a:pt x="24" y="200"/>
                  <a:pt x="33" y="200"/>
                </a:cubicBezTo>
                <a:cubicBezTo>
                  <a:pt x="121" y="200"/>
                  <a:pt x="121" y="200"/>
                  <a:pt x="121" y="200"/>
                </a:cubicBezTo>
                <a:cubicBezTo>
                  <a:pt x="130" y="200"/>
                  <a:pt x="137" y="192"/>
                  <a:pt x="137" y="184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24"/>
                </a:lnTo>
                <a:close/>
                <a:moveTo>
                  <a:pt x="48" y="16"/>
                </a:moveTo>
                <a:cubicBezTo>
                  <a:pt x="48" y="11"/>
                  <a:pt x="52" y="8"/>
                  <a:pt x="56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1" y="8"/>
                  <a:pt x="104" y="11"/>
                  <a:pt x="104" y="1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48" y="24"/>
                  <a:pt x="48" y="24"/>
                  <a:pt x="48" y="24"/>
                </a:cubicBezTo>
                <a:lnTo>
                  <a:pt x="48" y="16"/>
                </a:lnTo>
                <a:close/>
                <a:moveTo>
                  <a:pt x="129" y="183"/>
                </a:moveTo>
                <a:cubicBezTo>
                  <a:pt x="129" y="183"/>
                  <a:pt x="129" y="183"/>
                  <a:pt x="129" y="183"/>
                </a:cubicBezTo>
                <a:cubicBezTo>
                  <a:pt x="129" y="184"/>
                  <a:pt x="129" y="184"/>
                  <a:pt x="129" y="184"/>
                </a:cubicBezTo>
                <a:cubicBezTo>
                  <a:pt x="129" y="188"/>
                  <a:pt x="125" y="192"/>
                  <a:pt x="121" y="192"/>
                </a:cubicBezTo>
                <a:cubicBezTo>
                  <a:pt x="33" y="192"/>
                  <a:pt x="33" y="192"/>
                  <a:pt x="33" y="192"/>
                </a:cubicBezTo>
                <a:cubicBezTo>
                  <a:pt x="28" y="192"/>
                  <a:pt x="25" y="188"/>
                  <a:pt x="25" y="184"/>
                </a:cubicBezTo>
                <a:cubicBezTo>
                  <a:pt x="25" y="183"/>
                  <a:pt x="25" y="183"/>
                  <a:pt x="25" y="183"/>
                </a:cubicBezTo>
                <a:cubicBezTo>
                  <a:pt x="25" y="183"/>
                  <a:pt x="25" y="183"/>
                  <a:pt x="25" y="183"/>
                </a:cubicBezTo>
                <a:cubicBezTo>
                  <a:pt x="17" y="32"/>
                  <a:pt x="17" y="32"/>
                  <a:pt x="17" y="32"/>
                </a:cubicBezTo>
                <a:cubicBezTo>
                  <a:pt x="137" y="32"/>
                  <a:pt x="137" y="32"/>
                  <a:pt x="137" y="32"/>
                </a:cubicBezTo>
                <a:lnTo>
                  <a:pt x="129" y="183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Rectangle 29"/>
          <p:cNvSpPr>
            <a:spLocks noChangeArrowheads="1"/>
          </p:cNvSpPr>
          <p:nvPr/>
        </p:nvSpPr>
        <p:spPr bwMode="auto">
          <a:xfrm>
            <a:off x="7580312" y="3794125"/>
            <a:ext cx="20638" cy="349250"/>
          </a:xfrm>
          <a:prstGeom prst="rect">
            <a:avLst/>
          </a:pr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30"/>
          <p:cNvSpPr/>
          <p:nvPr/>
        </p:nvSpPr>
        <p:spPr bwMode="auto">
          <a:xfrm>
            <a:off x="7493000" y="3794125"/>
            <a:ext cx="46038" cy="349250"/>
          </a:xfrm>
          <a:custGeom>
            <a:avLst/>
            <a:gdLst>
              <a:gd name="T0" fmla="*/ 29 w 29"/>
              <a:gd name="T1" fmla="*/ 218 h 220"/>
              <a:gd name="T2" fmla="*/ 14 w 29"/>
              <a:gd name="T3" fmla="*/ 0 h 220"/>
              <a:gd name="T4" fmla="*/ 0 w 29"/>
              <a:gd name="T5" fmla="*/ 0 h 220"/>
              <a:gd name="T6" fmla="*/ 15 w 29"/>
              <a:gd name="T7" fmla="*/ 220 h 220"/>
              <a:gd name="T8" fmla="*/ 29 w 29"/>
              <a:gd name="T9" fmla="*/ 21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20">
                <a:moveTo>
                  <a:pt x="29" y="218"/>
                </a:moveTo>
                <a:lnTo>
                  <a:pt x="14" y="0"/>
                </a:lnTo>
                <a:lnTo>
                  <a:pt x="0" y="0"/>
                </a:lnTo>
                <a:lnTo>
                  <a:pt x="15" y="220"/>
                </a:lnTo>
                <a:lnTo>
                  <a:pt x="29" y="218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31"/>
          <p:cNvSpPr/>
          <p:nvPr/>
        </p:nvSpPr>
        <p:spPr bwMode="auto">
          <a:xfrm>
            <a:off x="7645400" y="3790950"/>
            <a:ext cx="42863" cy="352425"/>
          </a:xfrm>
          <a:custGeom>
            <a:avLst/>
            <a:gdLst>
              <a:gd name="T0" fmla="*/ 27 w 27"/>
              <a:gd name="T1" fmla="*/ 2 h 222"/>
              <a:gd name="T2" fmla="*/ 15 w 27"/>
              <a:gd name="T3" fmla="*/ 0 h 222"/>
              <a:gd name="T4" fmla="*/ 0 w 27"/>
              <a:gd name="T5" fmla="*/ 220 h 222"/>
              <a:gd name="T6" fmla="*/ 13 w 27"/>
              <a:gd name="T7" fmla="*/ 222 h 222"/>
              <a:gd name="T8" fmla="*/ 27 w 27"/>
              <a:gd name="T9" fmla="*/ 2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22">
                <a:moveTo>
                  <a:pt x="27" y="2"/>
                </a:moveTo>
                <a:lnTo>
                  <a:pt x="15" y="0"/>
                </a:lnTo>
                <a:lnTo>
                  <a:pt x="0" y="220"/>
                </a:lnTo>
                <a:lnTo>
                  <a:pt x="13" y="222"/>
                </a:lnTo>
                <a:lnTo>
                  <a:pt x="27" y="2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32"/>
          <p:cNvSpPr>
            <a:spLocks noEditPoints="1"/>
          </p:cNvSpPr>
          <p:nvPr/>
        </p:nvSpPr>
        <p:spPr bwMode="auto">
          <a:xfrm>
            <a:off x="7318375" y="1789113"/>
            <a:ext cx="544513" cy="369888"/>
          </a:xfrm>
          <a:custGeom>
            <a:avLst/>
            <a:gdLst>
              <a:gd name="T0" fmla="*/ 157 w 200"/>
              <a:gd name="T1" fmla="*/ 0 h 136"/>
              <a:gd name="T2" fmla="*/ 44 w 200"/>
              <a:gd name="T3" fmla="*/ 0 h 136"/>
              <a:gd name="T4" fmla="*/ 0 w 200"/>
              <a:gd name="T5" fmla="*/ 48 h 136"/>
              <a:gd name="T6" fmla="*/ 0 w 200"/>
              <a:gd name="T7" fmla="*/ 136 h 136"/>
              <a:gd name="T8" fmla="*/ 200 w 200"/>
              <a:gd name="T9" fmla="*/ 136 h 136"/>
              <a:gd name="T10" fmla="*/ 200 w 200"/>
              <a:gd name="T11" fmla="*/ 48 h 136"/>
              <a:gd name="T12" fmla="*/ 157 w 200"/>
              <a:gd name="T13" fmla="*/ 0 h 136"/>
              <a:gd name="T14" fmla="*/ 48 w 200"/>
              <a:gd name="T15" fmla="*/ 8 h 136"/>
              <a:gd name="T16" fmla="*/ 153 w 200"/>
              <a:gd name="T17" fmla="*/ 8 h 136"/>
              <a:gd name="T18" fmla="*/ 190 w 200"/>
              <a:gd name="T19" fmla="*/ 48 h 136"/>
              <a:gd name="T20" fmla="*/ 128 w 200"/>
              <a:gd name="T21" fmla="*/ 48 h 136"/>
              <a:gd name="T22" fmla="*/ 100 w 200"/>
              <a:gd name="T23" fmla="*/ 75 h 136"/>
              <a:gd name="T24" fmla="*/ 72 w 200"/>
              <a:gd name="T25" fmla="*/ 48 h 136"/>
              <a:gd name="T26" fmla="*/ 11 w 200"/>
              <a:gd name="T27" fmla="*/ 48 h 136"/>
              <a:gd name="T28" fmla="*/ 48 w 200"/>
              <a:gd name="T29" fmla="*/ 8 h 136"/>
              <a:gd name="T30" fmla="*/ 192 w 200"/>
              <a:gd name="T31" fmla="*/ 128 h 136"/>
              <a:gd name="T32" fmla="*/ 8 w 200"/>
              <a:gd name="T33" fmla="*/ 128 h 136"/>
              <a:gd name="T34" fmla="*/ 8 w 200"/>
              <a:gd name="T35" fmla="*/ 56 h 136"/>
              <a:gd name="T36" fmla="*/ 65 w 200"/>
              <a:gd name="T37" fmla="*/ 56 h 136"/>
              <a:gd name="T38" fmla="*/ 100 w 200"/>
              <a:gd name="T39" fmla="*/ 83 h 136"/>
              <a:gd name="T40" fmla="*/ 135 w 200"/>
              <a:gd name="T41" fmla="*/ 56 h 136"/>
              <a:gd name="T42" fmla="*/ 192 w 200"/>
              <a:gd name="T43" fmla="*/ 56 h 136"/>
              <a:gd name="T44" fmla="*/ 192 w 200"/>
              <a:gd name="T45" fmla="*/ 12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136">
                <a:moveTo>
                  <a:pt x="157" y="0"/>
                </a:moveTo>
                <a:cubicBezTo>
                  <a:pt x="44" y="0"/>
                  <a:pt x="44" y="0"/>
                  <a:pt x="44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6"/>
                  <a:pt x="0" y="136"/>
                  <a:pt x="0" y="136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200" y="48"/>
                  <a:pt x="200" y="48"/>
                  <a:pt x="200" y="48"/>
                </a:cubicBezTo>
                <a:lnTo>
                  <a:pt x="157" y="0"/>
                </a:lnTo>
                <a:close/>
                <a:moveTo>
                  <a:pt x="48" y="8"/>
                </a:moveTo>
                <a:cubicBezTo>
                  <a:pt x="153" y="8"/>
                  <a:pt x="153" y="8"/>
                  <a:pt x="153" y="8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63"/>
                  <a:pt x="115" y="75"/>
                  <a:pt x="100" y="75"/>
                </a:cubicBezTo>
                <a:cubicBezTo>
                  <a:pt x="85" y="75"/>
                  <a:pt x="72" y="63"/>
                  <a:pt x="72" y="48"/>
                </a:cubicBezTo>
                <a:cubicBezTo>
                  <a:pt x="11" y="48"/>
                  <a:pt x="11" y="48"/>
                  <a:pt x="11" y="48"/>
                </a:cubicBezTo>
                <a:lnTo>
                  <a:pt x="48" y="8"/>
                </a:lnTo>
                <a:close/>
                <a:moveTo>
                  <a:pt x="192" y="128"/>
                </a:moveTo>
                <a:cubicBezTo>
                  <a:pt x="8" y="128"/>
                  <a:pt x="8" y="128"/>
                  <a:pt x="8" y="128"/>
                </a:cubicBezTo>
                <a:cubicBezTo>
                  <a:pt x="8" y="56"/>
                  <a:pt x="8" y="56"/>
                  <a:pt x="8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9" y="71"/>
                  <a:pt x="84" y="83"/>
                  <a:pt x="100" y="83"/>
                </a:cubicBezTo>
                <a:cubicBezTo>
                  <a:pt x="117" y="83"/>
                  <a:pt x="132" y="71"/>
                  <a:pt x="135" y="56"/>
                </a:cubicBezTo>
                <a:cubicBezTo>
                  <a:pt x="192" y="56"/>
                  <a:pt x="192" y="56"/>
                  <a:pt x="192" y="56"/>
                </a:cubicBezTo>
                <a:lnTo>
                  <a:pt x="192" y="128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33"/>
          <p:cNvSpPr>
            <a:spLocks noEditPoints="1"/>
          </p:cNvSpPr>
          <p:nvPr/>
        </p:nvSpPr>
        <p:spPr bwMode="auto">
          <a:xfrm>
            <a:off x="8307387" y="1728788"/>
            <a:ext cx="522288" cy="490538"/>
          </a:xfrm>
          <a:custGeom>
            <a:avLst/>
            <a:gdLst>
              <a:gd name="T0" fmla="*/ 329 w 329"/>
              <a:gd name="T1" fmla="*/ 0 h 309"/>
              <a:gd name="T2" fmla="*/ 0 w 329"/>
              <a:gd name="T3" fmla="*/ 0 h 309"/>
              <a:gd name="T4" fmla="*/ 0 w 329"/>
              <a:gd name="T5" fmla="*/ 89 h 309"/>
              <a:gd name="T6" fmla="*/ 14 w 329"/>
              <a:gd name="T7" fmla="*/ 89 h 309"/>
              <a:gd name="T8" fmla="*/ 14 w 329"/>
              <a:gd name="T9" fmla="*/ 309 h 309"/>
              <a:gd name="T10" fmla="*/ 315 w 329"/>
              <a:gd name="T11" fmla="*/ 309 h 309"/>
              <a:gd name="T12" fmla="*/ 315 w 329"/>
              <a:gd name="T13" fmla="*/ 89 h 309"/>
              <a:gd name="T14" fmla="*/ 329 w 329"/>
              <a:gd name="T15" fmla="*/ 89 h 309"/>
              <a:gd name="T16" fmla="*/ 329 w 329"/>
              <a:gd name="T17" fmla="*/ 0 h 309"/>
              <a:gd name="T18" fmla="*/ 302 w 329"/>
              <a:gd name="T19" fmla="*/ 295 h 309"/>
              <a:gd name="T20" fmla="*/ 28 w 329"/>
              <a:gd name="T21" fmla="*/ 295 h 309"/>
              <a:gd name="T22" fmla="*/ 28 w 329"/>
              <a:gd name="T23" fmla="*/ 89 h 309"/>
              <a:gd name="T24" fmla="*/ 302 w 329"/>
              <a:gd name="T25" fmla="*/ 89 h 309"/>
              <a:gd name="T26" fmla="*/ 302 w 329"/>
              <a:gd name="T27" fmla="*/ 295 h 309"/>
              <a:gd name="T28" fmla="*/ 315 w 329"/>
              <a:gd name="T29" fmla="*/ 75 h 309"/>
              <a:gd name="T30" fmla="*/ 14 w 329"/>
              <a:gd name="T31" fmla="*/ 75 h 309"/>
              <a:gd name="T32" fmla="*/ 14 w 329"/>
              <a:gd name="T33" fmla="*/ 75 h 309"/>
              <a:gd name="T34" fmla="*/ 14 w 329"/>
              <a:gd name="T35" fmla="*/ 14 h 309"/>
              <a:gd name="T36" fmla="*/ 315 w 329"/>
              <a:gd name="T37" fmla="*/ 14 h 309"/>
              <a:gd name="T38" fmla="*/ 315 w 329"/>
              <a:gd name="T39" fmla="*/ 75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29" h="309">
                <a:moveTo>
                  <a:pt x="329" y="0"/>
                </a:moveTo>
                <a:lnTo>
                  <a:pt x="0" y="0"/>
                </a:lnTo>
                <a:lnTo>
                  <a:pt x="0" y="89"/>
                </a:lnTo>
                <a:lnTo>
                  <a:pt x="14" y="89"/>
                </a:lnTo>
                <a:lnTo>
                  <a:pt x="14" y="309"/>
                </a:lnTo>
                <a:lnTo>
                  <a:pt x="315" y="309"/>
                </a:lnTo>
                <a:lnTo>
                  <a:pt x="315" y="89"/>
                </a:lnTo>
                <a:lnTo>
                  <a:pt x="329" y="89"/>
                </a:lnTo>
                <a:lnTo>
                  <a:pt x="329" y="0"/>
                </a:lnTo>
                <a:close/>
                <a:moveTo>
                  <a:pt x="302" y="295"/>
                </a:moveTo>
                <a:lnTo>
                  <a:pt x="28" y="295"/>
                </a:lnTo>
                <a:lnTo>
                  <a:pt x="28" y="89"/>
                </a:lnTo>
                <a:lnTo>
                  <a:pt x="302" y="89"/>
                </a:lnTo>
                <a:lnTo>
                  <a:pt x="302" y="295"/>
                </a:lnTo>
                <a:close/>
                <a:moveTo>
                  <a:pt x="315" y="75"/>
                </a:moveTo>
                <a:lnTo>
                  <a:pt x="14" y="75"/>
                </a:lnTo>
                <a:lnTo>
                  <a:pt x="14" y="75"/>
                </a:lnTo>
                <a:lnTo>
                  <a:pt x="14" y="14"/>
                </a:lnTo>
                <a:lnTo>
                  <a:pt x="315" y="14"/>
                </a:lnTo>
                <a:lnTo>
                  <a:pt x="315" y="75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34"/>
          <p:cNvSpPr>
            <a:spLocks noEditPoints="1"/>
          </p:cNvSpPr>
          <p:nvPr/>
        </p:nvSpPr>
        <p:spPr bwMode="auto">
          <a:xfrm>
            <a:off x="8451850" y="1925638"/>
            <a:ext cx="239713" cy="85725"/>
          </a:xfrm>
          <a:custGeom>
            <a:avLst/>
            <a:gdLst>
              <a:gd name="T0" fmla="*/ 15 w 88"/>
              <a:gd name="T1" fmla="*/ 32 h 32"/>
              <a:gd name="T2" fmla="*/ 73 w 88"/>
              <a:gd name="T3" fmla="*/ 32 h 32"/>
              <a:gd name="T4" fmla="*/ 88 w 88"/>
              <a:gd name="T5" fmla="*/ 17 h 32"/>
              <a:gd name="T6" fmla="*/ 88 w 88"/>
              <a:gd name="T7" fmla="*/ 14 h 32"/>
              <a:gd name="T8" fmla="*/ 73 w 88"/>
              <a:gd name="T9" fmla="*/ 0 h 32"/>
              <a:gd name="T10" fmla="*/ 15 w 88"/>
              <a:gd name="T11" fmla="*/ 0 h 32"/>
              <a:gd name="T12" fmla="*/ 0 w 88"/>
              <a:gd name="T13" fmla="*/ 14 h 32"/>
              <a:gd name="T14" fmla="*/ 0 w 88"/>
              <a:gd name="T15" fmla="*/ 17 h 32"/>
              <a:gd name="T16" fmla="*/ 15 w 88"/>
              <a:gd name="T17" fmla="*/ 32 h 32"/>
              <a:gd name="T18" fmla="*/ 8 w 88"/>
              <a:gd name="T19" fmla="*/ 14 h 32"/>
              <a:gd name="T20" fmla="*/ 15 w 88"/>
              <a:gd name="T21" fmla="*/ 8 h 32"/>
              <a:gd name="T22" fmla="*/ 73 w 88"/>
              <a:gd name="T23" fmla="*/ 8 h 32"/>
              <a:gd name="T24" fmla="*/ 80 w 88"/>
              <a:gd name="T25" fmla="*/ 14 h 32"/>
              <a:gd name="T26" fmla="*/ 80 w 88"/>
              <a:gd name="T27" fmla="*/ 17 h 32"/>
              <a:gd name="T28" fmla="*/ 73 w 88"/>
              <a:gd name="T29" fmla="*/ 24 h 32"/>
              <a:gd name="T30" fmla="*/ 15 w 88"/>
              <a:gd name="T31" fmla="*/ 24 h 32"/>
              <a:gd name="T32" fmla="*/ 8 w 88"/>
              <a:gd name="T33" fmla="*/ 17 h 32"/>
              <a:gd name="T34" fmla="*/ 8 w 88"/>
              <a:gd name="T35" fmla="*/ 14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32">
                <a:moveTo>
                  <a:pt x="15" y="32"/>
                </a:moveTo>
                <a:cubicBezTo>
                  <a:pt x="73" y="32"/>
                  <a:pt x="73" y="32"/>
                  <a:pt x="73" y="32"/>
                </a:cubicBezTo>
                <a:cubicBezTo>
                  <a:pt x="81" y="32"/>
                  <a:pt x="88" y="25"/>
                  <a:pt x="88" y="17"/>
                </a:cubicBezTo>
                <a:cubicBezTo>
                  <a:pt x="88" y="14"/>
                  <a:pt x="88" y="14"/>
                  <a:pt x="88" y="14"/>
                </a:cubicBezTo>
                <a:cubicBezTo>
                  <a:pt x="88" y="6"/>
                  <a:pt x="81" y="0"/>
                  <a:pt x="73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5"/>
                  <a:pt x="6" y="32"/>
                  <a:pt x="15" y="32"/>
                </a:cubicBezTo>
                <a:close/>
                <a:moveTo>
                  <a:pt x="8" y="14"/>
                </a:moveTo>
                <a:cubicBezTo>
                  <a:pt x="8" y="11"/>
                  <a:pt x="11" y="8"/>
                  <a:pt x="15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76" y="8"/>
                  <a:pt x="80" y="11"/>
                  <a:pt x="80" y="14"/>
                </a:cubicBezTo>
                <a:cubicBezTo>
                  <a:pt x="80" y="17"/>
                  <a:pt x="80" y="17"/>
                  <a:pt x="80" y="17"/>
                </a:cubicBezTo>
                <a:cubicBezTo>
                  <a:pt x="80" y="21"/>
                  <a:pt x="76" y="24"/>
                  <a:pt x="73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1" y="24"/>
                  <a:pt x="8" y="21"/>
                  <a:pt x="8" y="17"/>
                </a:cubicBezTo>
                <a:lnTo>
                  <a:pt x="8" y="14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35"/>
          <p:cNvSpPr>
            <a:spLocks noEditPoints="1"/>
          </p:cNvSpPr>
          <p:nvPr/>
        </p:nvSpPr>
        <p:spPr bwMode="auto">
          <a:xfrm>
            <a:off x="2508250" y="1703388"/>
            <a:ext cx="381000" cy="523875"/>
          </a:xfrm>
          <a:custGeom>
            <a:avLst/>
            <a:gdLst>
              <a:gd name="T0" fmla="*/ 240 w 240"/>
              <a:gd name="T1" fmla="*/ 117 h 330"/>
              <a:gd name="T2" fmla="*/ 124 w 240"/>
              <a:gd name="T3" fmla="*/ 0 h 330"/>
              <a:gd name="T4" fmla="*/ 115 w 240"/>
              <a:gd name="T5" fmla="*/ 0 h 330"/>
              <a:gd name="T6" fmla="*/ 110 w 240"/>
              <a:gd name="T7" fmla="*/ 0 h 330"/>
              <a:gd name="T8" fmla="*/ 0 w 240"/>
              <a:gd name="T9" fmla="*/ 0 h 330"/>
              <a:gd name="T10" fmla="*/ 0 w 240"/>
              <a:gd name="T11" fmla="*/ 330 h 330"/>
              <a:gd name="T12" fmla="*/ 240 w 240"/>
              <a:gd name="T13" fmla="*/ 330 h 330"/>
              <a:gd name="T14" fmla="*/ 240 w 240"/>
              <a:gd name="T15" fmla="*/ 117 h 330"/>
              <a:gd name="T16" fmla="*/ 240 w 240"/>
              <a:gd name="T17" fmla="*/ 117 h 330"/>
              <a:gd name="T18" fmla="*/ 124 w 240"/>
              <a:gd name="T19" fmla="*/ 21 h 330"/>
              <a:gd name="T20" fmla="*/ 214 w 240"/>
              <a:gd name="T21" fmla="*/ 110 h 330"/>
              <a:gd name="T22" fmla="*/ 124 w 240"/>
              <a:gd name="T23" fmla="*/ 110 h 330"/>
              <a:gd name="T24" fmla="*/ 124 w 240"/>
              <a:gd name="T25" fmla="*/ 21 h 330"/>
              <a:gd name="T26" fmla="*/ 14 w 240"/>
              <a:gd name="T27" fmla="*/ 316 h 330"/>
              <a:gd name="T28" fmla="*/ 14 w 240"/>
              <a:gd name="T29" fmla="*/ 14 h 330"/>
              <a:gd name="T30" fmla="*/ 110 w 240"/>
              <a:gd name="T31" fmla="*/ 14 h 330"/>
              <a:gd name="T32" fmla="*/ 110 w 240"/>
              <a:gd name="T33" fmla="*/ 124 h 330"/>
              <a:gd name="T34" fmla="*/ 226 w 240"/>
              <a:gd name="T35" fmla="*/ 124 h 330"/>
              <a:gd name="T36" fmla="*/ 226 w 240"/>
              <a:gd name="T37" fmla="*/ 316 h 330"/>
              <a:gd name="T38" fmla="*/ 14 w 240"/>
              <a:gd name="T39" fmla="*/ 316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330">
                <a:moveTo>
                  <a:pt x="240" y="117"/>
                </a:moveTo>
                <a:lnTo>
                  <a:pt x="124" y="0"/>
                </a:lnTo>
                <a:lnTo>
                  <a:pt x="115" y="0"/>
                </a:lnTo>
                <a:lnTo>
                  <a:pt x="110" y="0"/>
                </a:lnTo>
                <a:lnTo>
                  <a:pt x="0" y="0"/>
                </a:lnTo>
                <a:lnTo>
                  <a:pt x="0" y="330"/>
                </a:lnTo>
                <a:lnTo>
                  <a:pt x="240" y="330"/>
                </a:lnTo>
                <a:lnTo>
                  <a:pt x="240" y="117"/>
                </a:lnTo>
                <a:lnTo>
                  <a:pt x="240" y="117"/>
                </a:lnTo>
                <a:close/>
                <a:moveTo>
                  <a:pt x="124" y="21"/>
                </a:moveTo>
                <a:lnTo>
                  <a:pt x="214" y="110"/>
                </a:lnTo>
                <a:lnTo>
                  <a:pt x="124" y="110"/>
                </a:lnTo>
                <a:lnTo>
                  <a:pt x="124" y="21"/>
                </a:lnTo>
                <a:close/>
                <a:moveTo>
                  <a:pt x="14" y="316"/>
                </a:moveTo>
                <a:lnTo>
                  <a:pt x="14" y="14"/>
                </a:lnTo>
                <a:lnTo>
                  <a:pt x="110" y="14"/>
                </a:lnTo>
                <a:lnTo>
                  <a:pt x="110" y="124"/>
                </a:lnTo>
                <a:lnTo>
                  <a:pt x="226" y="124"/>
                </a:lnTo>
                <a:lnTo>
                  <a:pt x="226" y="316"/>
                </a:lnTo>
                <a:lnTo>
                  <a:pt x="14" y="316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Freeform 36"/>
          <p:cNvSpPr>
            <a:spLocks noEditPoints="1"/>
          </p:cNvSpPr>
          <p:nvPr/>
        </p:nvSpPr>
        <p:spPr bwMode="auto">
          <a:xfrm>
            <a:off x="2373312" y="4710113"/>
            <a:ext cx="652463" cy="414338"/>
          </a:xfrm>
          <a:custGeom>
            <a:avLst/>
            <a:gdLst>
              <a:gd name="T0" fmla="*/ 135 w 240"/>
              <a:gd name="T1" fmla="*/ 8 h 152"/>
              <a:gd name="T2" fmla="*/ 189 w 240"/>
              <a:gd name="T3" fmla="*/ 62 h 152"/>
              <a:gd name="T4" fmla="*/ 189 w 240"/>
              <a:gd name="T5" fmla="*/ 62 h 152"/>
              <a:gd name="T6" fmla="*/ 189 w 240"/>
              <a:gd name="T7" fmla="*/ 63 h 152"/>
              <a:gd name="T8" fmla="*/ 188 w 240"/>
              <a:gd name="T9" fmla="*/ 72 h 152"/>
              <a:gd name="T10" fmla="*/ 197 w 240"/>
              <a:gd name="T11" fmla="*/ 72 h 152"/>
              <a:gd name="T12" fmla="*/ 232 w 240"/>
              <a:gd name="T13" fmla="*/ 108 h 152"/>
              <a:gd name="T14" fmla="*/ 197 w 240"/>
              <a:gd name="T15" fmla="*/ 144 h 152"/>
              <a:gd name="T16" fmla="*/ 195 w 240"/>
              <a:gd name="T17" fmla="*/ 144 h 152"/>
              <a:gd name="T18" fmla="*/ 48 w 240"/>
              <a:gd name="T19" fmla="*/ 144 h 152"/>
              <a:gd name="T20" fmla="*/ 8 w 240"/>
              <a:gd name="T21" fmla="*/ 104 h 152"/>
              <a:gd name="T22" fmla="*/ 35 w 240"/>
              <a:gd name="T23" fmla="*/ 66 h 152"/>
              <a:gd name="T24" fmla="*/ 40 w 240"/>
              <a:gd name="T25" fmla="*/ 64 h 152"/>
              <a:gd name="T26" fmla="*/ 41 w 240"/>
              <a:gd name="T27" fmla="*/ 60 h 152"/>
              <a:gd name="T28" fmla="*/ 64 w 240"/>
              <a:gd name="T29" fmla="*/ 40 h 152"/>
              <a:gd name="T30" fmla="*/ 75 w 240"/>
              <a:gd name="T31" fmla="*/ 42 h 152"/>
              <a:gd name="T32" fmla="*/ 82 w 240"/>
              <a:gd name="T33" fmla="*/ 46 h 152"/>
              <a:gd name="T34" fmla="*/ 86 w 240"/>
              <a:gd name="T35" fmla="*/ 38 h 152"/>
              <a:gd name="T36" fmla="*/ 135 w 240"/>
              <a:gd name="T37" fmla="*/ 8 h 152"/>
              <a:gd name="T38" fmla="*/ 135 w 240"/>
              <a:gd name="T39" fmla="*/ 0 h 152"/>
              <a:gd name="T40" fmla="*/ 79 w 240"/>
              <a:gd name="T41" fmla="*/ 35 h 152"/>
              <a:gd name="T42" fmla="*/ 64 w 240"/>
              <a:gd name="T43" fmla="*/ 32 h 152"/>
              <a:gd name="T44" fmla="*/ 33 w 240"/>
              <a:gd name="T45" fmla="*/ 58 h 152"/>
              <a:gd name="T46" fmla="*/ 0 w 240"/>
              <a:gd name="T47" fmla="*/ 104 h 152"/>
              <a:gd name="T48" fmla="*/ 48 w 240"/>
              <a:gd name="T49" fmla="*/ 152 h 152"/>
              <a:gd name="T50" fmla="*/ 197 w 240"/>
              <a:gd name="T51" fmla="*/ 152 h 152"/>
              <a:gd name="T52" fmla="*/ 197 w 240"/>
              <a:gd name="T53" fmla="*/ 152 h 152"/>
              <a:gd name="T54" fmla="*/ 240 w 240"/>
              <a:gd name="T55" fmla="*/ 108 h 152"/>
              <a:gd name="T56" fmla="*/ 197 w 240"/>
              <a:gd name="T57" fmla="*/ 64 h 152"/>
              <a:gd name="T58" fmla="*/ 197 w 240"/>
              <a:gd name="T59" fmla="*/ 62 h 152"/>
              <a:gd name="T60" fmla="*/ 135 w 240"/>
              <a:gd name="T61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152">
                <a:moveTo>
                  <a:pt x="135" y="8"/>
                </a:moveTo>
                <a:cubicBezTo>
                  <a:pt x="164" y="8"/>
                  <a:pt x="189" y="32"/>
                  <a:pt x="189" y="62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3"/>
                  <a:pt x="189" y="63"/>
                  <a:pt x="189" y="63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97" y="72"/>
                  <a:pt x="197" y="72"/>
                  <a:pt x="197" y="72"/>
                </a:cubicBezTo>
                <a:cubicBezTo>
                  <a:pt x="216" y="72"/>
                  <a:pt x="232" y="88"/>
                  <a:pt x="232" y="108"/>
                </a:cubicBezTo>
                <a:cubicBezTo>
                  <a:pt x="232" y="127"/>
                  <a:pt x="216" y="143"/>
                  <a:pt x="197" y="144"/>
                </a:cubicBezTo>
                <a:cubicBezTo>
                  <a:pt x="195" y="144"/>
                  <a:pt x="195" y="144"/>
                  <a:pt x="195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6" y="144"/>
                  <a:pt x="8" y="126"/>
                  <a:pt x="8" y="104"/>
                </a:cubicBezTo>
                <a:cubicBezTo>
                  <a:pt x="8" y="86"/>
                  <a:pt x="19" y="71"/>
                  <a:pt x="35" y="66"/>
                </a:cubicBezTo>
                <a:cubicBezTo>
                  <a:pt x="40" y="64"/>
                  <a:pt x="40" y="64"/>
                  <a:pt x="40" y="64"/>
                </a:cubicBezTo>
                <a:cubicBezTo>
                  <a:pt x="41" y="60"/>
                  <a:pt x="41" y="60"/>
                  <a:pt x="41" y="60"/>
                </a:cubicBezTo>
                <a:cubicBezTo>
                  <a:pt x="43" y="48"/>
                  <a:pt x="53" y="40"/>
                  <a:pt x="64" y="40"/>
                </a:cubicBezTo>
                <a:cubicBezTo>
                  <a:pt x="68" y="40"/>
                  <a:pt x="72" y="40"/>
                  <a:pt x="75" y="42"/>
                </a:cubicBezTo>
                <a:cubicBezTo>
                  <a:pt x="82" y="46"/>
                  <a:pt x="82" y="46"/>
                  <a:pt x="82" y="46"/>
                </a:cubicBezTo>
                <a:cubicBezTo>
                  <a:pt x="86" y="38"/>
                  <a:pt x="86" y="38"/>
                  <a:pt x="86" y="38"/>
                </a:cubicBezTo>
                <a:cubicBezTo>
                  <a:pt x="95" y="20"/>
                  <a:pt x="114" y="8"/>
                  <a:pt x="135" y="8"/>
                </a:cubicBezTo>
                <a:moveTo>
                  <a:pt x="135" y="0"/>
                </a:move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70" y="32"/>
                  <a:pt x="64" y="32"/>
                </a:cubicBezTo>
                <a:cubicBezTo>
                  <a:pt x="49" y="32"/>
                  <a:pt x="35" y="43"/>
                  <a:pt x="33" y="58"/>
                </a:cubicBezTo>
                <a:cubicBezTo>
                  <a:pt x="14" y="65"/>
                  <a:pt x="0" y="82"/>
                  <a:pt x="0" y="104"/>
                </a:cubicBezTo>
                <a:cubicBezTo>
                  <a:pt x="0" y="130"/>
                  <a:pt x="22" y="152"/>
                  <a:pt x="48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221" y="151"/>
                  <a:pt x="240" y="132"/>
                  <a:pt x="240" y="108"/>
                </a:cubicBezTo>
                <a:cubicBezTo>
                  <a:pt x="240" y="83"/>
                  <a:pt x="221" y="64"/>
                  <a:pt x="197" y="64"/>
                </a:cubicBezTo>
                <a:cubicBezTo>
                  <a:pt x="197" y="63"/>
                  <a:pt x="197" y="62"/>
                  <a:pt x="197" y="62"/>
                </a:cubicBezTo>
                <a:cubicBezTo>
                  <a:pt x="197" y="27"/>
                  <a:pt x="169" y="0"/>
                  <a:pt x="135" y="0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37"/>
          <p:cNvSpPr>
            <a:spLocks noEditPoints="1"/>
          </p:cNvSpPr>
          <p:nvPr/>
        </p:nvSpPr>
        <p:spPr bwMode="auto">
          <a:xfrm>
            <a:off x="5351462" y="4676775"/>
            <a:ext cx="587375" cy="479425"/>
          </a:xfrm>
          <a:custGeom>
            <a:avLst/>
            <a:gdLst>
              <a:gd name="T0" fmla="*/ 322 w 370"/>
              <a:gd name="T1" fmla="*/ 55 h 302"/>
              <a:gd name="T2" fmla="*/ 322 w 370"/>
              <a:gd name="T3" fmla="*/ 0 h 302"/>
              <a:gd name="T4" fmla="*/ 0 w 370"/>
              <a:gd name="T5" fmla="*/ 0 h 302"/>
              <a:gd name="T6" fmla="*/ 0 w 370"/>
              <a:gd name="T7" fmla="*/ 247 h 302"/>
              <a:gd name="T8" fmla="*/ 48 w 370"/>
              <a:gd name="T9" fmla="*/ 247 h 302"/>
              <a:gd name="T10" fmla="*/ 48 w 370"/>
              <a:gd name="T11" fmla="*/ 302 h 302"/>
              <a:gd name="T12" fmla="*/ 370 w 370"/>
              <a:gd name="T13" fmla="*/ 302 h 302"/>
              <a:gd name="T14" fmla="*/ 370 w 370"/>
              <a:gd name="T15" fmla="*/ 55 h 302"/>
              <a:gd name="T16" fmla="*/ 322 w 370"/>
              <a:gd name="T17" fmla="*/ 55 h 302"/>
              <a:gd name="T18" fmla="*/ 14 w 370"/>
              <a:gd name="T19" fmla="*/ 234 h 302"/>
              <a:gd name="T20" fmla="*/ 14 w 370"/>
              <a:gd name="T21" fmla="*/ 14 h 302"/>
              <a:gd name="T22" fmla="*/ 308 w 370"/>
              <a:gd name="T23" fmla="*/ 14 h 302"/>
              <a:gd name="T24" fmla="*/ 308 w 370"/>
              <a:gd name="T25" fmla="*/ 55 h 302"/>
              <a:gd name="T26" fmla="*/ 48 w 370"/>
              <a:gd name="T27" fmla="*/ 55 h 302"/>
              <a:gd name="T28" fmla="*/ 48 w 370"/>
              <a:gd name="T29" fmla="*/ 234 h 302"/>
              <a:gd name="T30" fmla="*/ 14 w 370"/>
              <a:gd name="T31" fmla="*/ 234 h 302"/>
              <a:gd name="T32" fmla="*/ 356 w 370"/>
              <a:gd name="T33" fmla="*/ 289 h 302"/>
              <a:gd name="T34" fmla="*/ 62 w 370"/>
              <a:gd name="T35" fmla="*/ 289 h 302"/>
              <a:gd name="T36" fmla="*/ 62 w 370"/>
              <a:gd name="T37" fmla="*/ 69 h 302"/>
              <a:gd name="T38" fmla="*/ 356 w 370"/>
              <a:gd name="T39" fmla="*/ 69 h 302"/>
              <a:gd name="T40" fmla="*/ 356 w 370"/>
              <a:gd name="T41" fmla="*/ 289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0" h="302">
                <a:moveTo>
                  <a:pt x="322" y="55"/>
                </a:moveTo>
                <a:lnTo>
                  <a:pt x="322" y="0"/>
                </a:lnTo>
                <a:lnTo>
                  <a:pt x="0" y="0"/>
                </a:lnTo>
                <a:lnTo>
                  <a:pt x="0" y="247"/>
                </a:lnTo>
                <a:lnTo>
                  <a:pt x="48" y="247"/>
                </a:lnTo>
                <a:lnTo>
                  <a:pt x="48" y="302"/>
                </a:lnTo>
                <a:lnTo>
                  <a:pt x="370" y="302"/>
                </a:lnTo>
                <a:lnTo>
                  <a:pt x="370" y="55"/>
                </a:lnTo>
                <a:lnTo>
                  <a:pt x="322" y="55"/>
                </a:lnTo>
                <a:close/>
                <a:moveTo>
                  <a:pt x="14" y="234"/>
                </a:moveTo>
                <a:lnTo>
                  <a:pt x="14" y="14"/>
                </a:lnTo>
                <a:lnTo>
                  <a:pt x="308" y="14"/>
                </a:lnTo>
                <a:lnTo>
                  <a:pt x="308" y="55"/>
                </a:lnTo>
                <a:lnTo>
                  <a:pt x="48" y="55"/>
                </a:lnTo>
                <a:lnTo>
                  <a:pt x="48" y="234"/>
                </a:lnTo>
                <a:lnTo>
                  <a:pt x="14" y="234"/>
                </a:lnTo>
                <a:close/>
                <a:moveTo>
                  <a:pt x="356" y="289"/>
                </a:moveTo>
                <a:lnTo>
                  <a:pt x="62" y="289"/>
                </a:lnTo>
                <a:lnTo>
                  <a:pt x="62" y="69"/>
                </a:lnTo>
                <a:lnTo>
                  <a:pt x="356" y="69"/>
                </a:lnTo>
                <a:lnTo>
                  <a:pt x="356" y="289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38"/>
          <p:cNvSpPr>
            <a:spLocks noEditPoints="1"/>
          </p:cNvSpPr>
          <p:nvPr/>
        </p:nvSpPr>
        <p:spPr bwMode="auto">
          <a:xfrm>
            <a:off x="3355975" y="4699000"/>
            <a:ext cx="652463" cy="414338"/>
          </a:xfrm>
          <a:custGeom>
            <a:avLst/>
            <a:gdLst>
              <a:gd name="T0" fmla="*/ 196 w 240"/>
              <a:gd name="T1" fmla="*/ 64 h 152"/>
              <a:gd name="T2" fmla="*/ 196 w 240"/>
              <a:gd name="T3" fmla="*/ 62 h 152"/>
              <a:gd name="T4" fmla="*/ 134 w 240"/>
              <a:gd name="T5" fmla="*/ 0 h 152"/>
              <a:gd name="T6" fmla="*/ 78 w 240"/>
              <a:gd name="T7" fmla="*/ 35 h 152"/>
              <a:gd name="T8" fmla="*/ 64 w 240"/>
              <a:gd name="T9" fmla="*/ 32 h 152"/>
              <a:gd name="T10" fmla="*/ 32 w 240"/>
              <a:gd name="T11" fmla="*/ 58 h 152"/>
              <a:gd name="T12" fmla="*/ 0 w 240"/>
              <a:gd name="T13" fmla="*/ 104 h 152"/>
              <a:gd name="T14" fmla="*/ 48 w 240"/>
              <a:gd name="T15" fmla="*/ 152 h 152"/>
              <a:gd name="T16" fmla="*/ 196 w 240"/>
              <a:gd name="T17" fmla="*/ 152 h 152"/>
              <a:gd name="T18" fmla="*/ 196 w 240"/>
              <a:gd name="T19" fmla="*/ 152 h 152"/>
              <a:gd name="T20" fmla="*/ 240 w 240"/>
              <a:gd name="T21" fmla="*/ 108 h 152"/>
              <a:gd name="T22" fmla="*/ 196 w 240"/>
              <a:gd name="T23" fmla="*/ 64 h 152"/>
              <a:gd name="T24" fmla="*/ 196 w 240"/>
              <a:gd name="T25" fmla="*/ 144 h 152"/>
              <a:gd name="T26" fmla="*/ 194 w 240"/>
              <a:gd name="T27" fmla="*/ 144 h 152"/>
              <a:gd name="T28" fmla="*/ 48 w 240"/>
              <a:gd name="T29" fmla="*/ 144 h 152"/>
              <a:gd name="T30" fmla="*/ 8 w 240"/>
              <a:gd name="T31" fmla="*/ 104 h 152"/>
              <a:gd name="T32" fmla="*/ 35 w 240"/>
              <a:gd name="T33" fmla="*/ 66 h 152"/>
              <a:gd name="T34" fmla="*/ 39 w 240"/>
              <a:gd name="T35" fmla="*/ 64 h 152"/>
              <a:gd name="T36" fmla="*/ 40 w 240"/>
              <a:gd name="T37" fmla="*/ 60 h 152"/>
              <a:gd name="T38" fmla="*/ 64 w 240"/>
              <a:gd name="T39" fmla="*/ 40 h 152"/>
              <a:gd name="T40" fmla="*/ 74 w 240"/>
              <a:gd name="T41" fmla="*/ 42 h 152"/>
              <a:gd name="T42" fmla="*/ 82 w 240"/>
              <a:gd name="T43" fmla="*/ 46 h 152"/>
              <a:gd name="T44" fmla="*/ 85 w 240"/>
              <a:gd name="T45" fmla="*/ 38 h 152"/>
              <a:gd name="T46" fmla="*/ 134 w 240"/>
              <a:gd name="T47" fmla="*/ 8 h 152"/>
              <a:gd name="T48" fmla="*/ 188 w 240"/>
              <a:gd name="T49" fmla="*/ 62 h 152"/>
              <a:gd name="T50" fmla="*/ 188 w 240"/>
              <a:gd name="T51" fmla="*/ 62 h 152"/>
              <a:gd name="T52" fmla="*/ 188 w 240"/>
              <a:gd name="T53" fmla="*/ 63 h 152"/>
              <a:gd name="T54" fmla="*/ 188 w 240"/>
              <a:gd name="T55" fmla="*/ 72 h 152"/>
              <a:gd name="T56" fmla="*/ 196 w 240"/>
              <a:gd name="T57" fmla="*/ 72 h 152"/>
              <a:gd name="T58" fmla="*/ 232 w 240"/>
              <a:gd name="T59" fmla="*/ 108 h 152"/>
              <a:gd name="T60" fmla="*/ 196 w 240"/>
              <a:gd name="T61" fmla="*/ 14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152">
                <a:moveTo>
                  <a:pt x="196" y="64"/>
                </a:moveTo>
                <a:cubicBezTo>
                  <a:pt x="196" y="63"/>
                  <a:pt x="196" y="62"/>
                  <a:pt x="196" y="62"/>
                </a:cubicBezTo>
                <a:cubicBezTo>
                  <a:pt x="196" y="27"/>
                  <a:pt x="168" y="0"/>
                  <a:pt x="134" y="0"/>
                </a:cubicBezTo>
                <a:cubicBezTo>
                  <a:pt x="109" y="0"/>
                  <a:pt x="88" y="14"/>
                  <a:pt x="78" y="35"/>
                </a:cubicBezTo>
                <a:cubicBezTo>
                  <a:pt x="74" y="33"/>
                  <a:pt x="69" y="32"/>
                  <a:pt x="64" y="32"/>
                </a:cubicBezTo>
                <a:cubicBezTo>
                  <a:pt x="48" y="32"/>
                  <a:pt x="35" y="43"/>
                  <a:pt x="32" y="58"/>
                </a:cubicBezTo>
                <a:cubicBezTo>
                  <a:pt x="13" y="65"/>
                  <a:pt x="0" y="82"/>
                  <a:pt x="0" y="104"/>
                </a:cubicBezTo>
                <a:cubicBezTo>
                  <a:pt x="0" y="130"/>
                  <a:pt x="21" y="152"/>
                  <a:pt x="48" y="152"/>
                </a:cubicBezTo>
                <a:cubicBezTo>
                  <a:pt x="196" y="152"/>
                  <a:pt x="196" y="152"/>
                  <a:pt x="196" y="152"/>
                </a:cubicBezTo>
                <a:cubicBezTo>
                  <a:pt x="196" y="152"/>
                  <a:pt x="196" y="152"/>
                  <a:pt x="196" y="152"/>
                </a:cubicBezTo>
                <a:cubicBezTo>
                  <a:pt x="220" y="151"/>
                  <a:pt x="240" y="132"/>
                  <a:pt x="240" y="108"/>
                </a:cubicBezTo>
                <a:cubicBezTo>
                  <a:pt x="240" y="83"/>
                  <a:pt x="220" y="64"/>
                  <a:pt x="196" y="64"/>
                </a:cubicBezTo>
                <a:close/>
                <a:moveTo>
                  <a:pt x="196" y="144"/>
                </a:moveTo>
                <a:cubicBezTo>
                  <a:pt x="194" y="144"/>
                  <a:pt x="194" y="144"/>
                  <a:pt x="194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6" y="144"/>
                  <a:pt x="8" y="126"/>
                  <a:pt x="8" y="104"/>
                </a:cubicBezTo>
                <a:cubicBezTo>
                  <a:pt x="8" y="86"/>
                  <a:pt x="18" y="71"/>
                  <a:pt x="35" y="66"/>
                </a:cubicBezTo>
                <a:cubicBezTo>
                  <a:pt x="39" y="64"/>
                  <a:pt x="39" y="64"/>
                  <a:pt x="39" y="64"/>
                </a:cubicBezTo>
                <a:cubicBezTo>
                  <a:pt x="40" y="60"/>
                  <a:pt x="40" y="60"/>
                  <a:pt x="40" y="60"/>
                </a:cubicBezTo>
                <a:cubicBezTo>
                  <a:pt x="42" y="48"/>
                  <a:pt x="52" y="40"/>
                  <a:pt x="64" y="40"/>
                </a:cubicBezTo>
                <a:cubicBezTo>
                  <a:pt x="67" y="40"/>
                  <a:pt x="71" y="40"/>
                  <a:pt x="74" y="42"/>
                </a:cubicBezTo>
                <a:cubicBezTo>
                  <a:pt x="82" y="46"/>
                  <a:pt x="82" y="46"/>
                  <a:pt x="82" y="46"/>
                </a:cubicBezTo>
                <a:cubicBezTo>
                  <a:pt x="85" y="38"/>
                  <a:pt x="85" y="38"/>
                  <a:pt x="85" y="38"/>
                </a:cubicBezTo>
                <a:cubicBezTo>
                  <a:pt x="94" y="20"/>
                  <a:pt x="113" y="8"/>
                  <a:pt x="134" y="8"/>
                </a:cubicBezTo>
                <a:cubicBezTo>
                  <a:pt x="164" y="8"/>
                  <a:pt x="188" y="32"/>
                  <a:pt x="188" y="62"/>
                </a:cubicBezTo>
                <a:cubicBezTo>
                  <a:pt x="188" y="62"/>
                  <a:pt x="188" y="62"/>
                  <a:pt x="188" y="62"/>
                </a:cubicBezTo>
                <a:cubicBezTo>
                  <a:pt x="188" y="63"/>
                  <a:pt x="188" y="63"/>
                  <a:pt x="188" y="63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96" y="72"/>
                  <a:pt x="196" y="72"/>
                  <a:pt x="196" y="72"/>
                </a:cubicBezTo>
                <a:cubicBezTo>
                  <a:pt x="215" y="72"/>
                  <a:pt x="232" y="88"/>
                  <a:pt x="232" y="108"/>
                </a:cubicBezTo>
                <a:cubicBezTo>
                  <a:pt x="232" y="127"/>
                  <a:pt x="216" y="143"/>
                  <a:pt x="196" y="144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39"/>
          <p:cNvSpPr/>
          <p:nvPr/>
        </p:nvSpPr>
        <p:spPr bwMode="auto">
          <a:xfrm>
            <a:off x="3584575" y="4808538"/>
            <a:ext cx="195263" cy="228600"/>
          </a:xfrm>
          <a:custGeom>
            <a:avLst/>
            <a:gdLst>
              <a:gd name="T0" fmla="*/ 36 w 72"/>
              <a:gd name="T1" fmla="*/ 76 h 84"/>
              <a:gd name="T2" fmla="*/ 8 w 72"/>
              <a:gd name="T3" fmla="*/ 48 h 84"/>
              <a:gd name="T4" fmla="*/ 36 w 72"/>
              <a:gd name="T5" fmla="*/ 20 h 84"/>
              <a:gd name="T6" fmla="*/ 36 w 72"/>
              <a:gd name="T7" fmla="*/ 34 h 84"/>
              <a:gd name="T8" fmla="*/ 66 w 72"/>
              <a:gd name="T9" fmla="*/ 17 h 84"/>
              <a:gd name="T10" fmla="*/ 36 w 72"/>
              <a:gd name="T11" fmla="*/ 0 h 84"/>
              <a:gd name="T12" fmla="*/ 36 w 72"/>
              <a:gd name="T13" fmla="*/ 12 h 84"/>
              <a:gd name="T14" fmla="*/ 0 w 72"/>
              <a:gd name="T15" fmla="*/ 48 h 84"/>
              <a:gd name="T16" fmla="*/ 36 w 72"/>
              <a:gd name="T17" fmla="*/ 84 h 84"/>
              <a:gd name="T18" fmla="*/ 72 w 72"/>
              <a:gd name="T19" fmla="*/ 48 h 84"/>
              <a:gd name="T20" fmla="*/ 64 w 72"/>
              <a:gd name="T21" fmla="*/ 48 h 84"/>
              <a:gd name="T22" fmla="*/ 36 w 72"/>
              <a:gd name="T23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84">
                <a:moveTo>
                  <a:pt x="36" y="76"/>
                </a:moveTo>
                <a:cubicBezTo>
                  <a:pt x="20" y="76"/>
                  <a:pt x="8" y="63"/>
                  <a:pt x="8" y="48"/>
                </a:cubicBezTo>
                <a:cubicBezTo>
                  <a:pt x="8" y="32"/>
                  <a:pt x="20" y="20"/>
                  <a:pt x="36" y="20"/>
                </a:cubicBezTo>
                <a:cubicBezTo>
                  <a:pt x="36" y="34"/>
                  <a:pt x="36" y="34"/>
                  <a:pt x="36" y="34"/>
                </a:cubicBezTo>
                <a:cubicBezTo>
                  <a:pt x="66" y="17"/>
                  <a:pt x="66" y="17"/>
                  <a:pt x="66" y="17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12"/>
                  <a:pt x="36" y="12"/>
                  <a:pt x="36" y="12"/>
                </a:cubicBezTo>
                <a:cubicBezTo>
                  <a:pt x="16" y="12"/>
                  <a:pt x="0" y="28"/>
                  <a:pt x="0" y="48"/>
                </a:cubicBezTo>
                <a:cubicBezTo>
                  <a:pt x="0" y="67"/>
                  <a:pt x="16" y="84"/>
                  <a:pt x="36" y="84"/>
                </a:cubicBezTo>
                <a:cubicBezTo>
                  <a:pt x="55" y="84"/>
                  <a:pt x="72" y="67"/>
                  <a:pt x="72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63"/>
                  <a:pt x="51" y="76"/>
                  <a:pt x="36" y="76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40"/>
          <p:cNvSpPr>
            <a:spLocks noEditPoints="1"/>
          </p:cNvSpPr>
          <p:nvPr/>
        </p:nvSpPr>
        <p:spPr bwMode="auto">
          <a:xfrm>
            <a:off x="6340475" y="4633913"/>
            <a:ext cx="542925" cy="544513"/>
          </a:xfrm>
          <a:custGeom>
            <a:avLst/>
            <a:gdLst>
              <a:gd name="T0" fmla="*/ 125 w 342"/>
              <a:gd name="T1" fmla="*/ 219 h 343"/>
              <a:gd name="T2" fmla="*/ 187 w 342"/>
              <a:gd name="T3" fmla="*/ 343 h 343"/>
              <a:gd name="T4" fmla="*/ 342 w 342"/>
              <a:gd name="T5" fmla="*/ 0 h 343"/>
              <a:gd name="T6" fmla="*/ 0 w 342"/>
              <a:gd name="T7" fmla="*/ 165 h 343"/>
              <a:gd name="T8" fmla="*/ 125 w 342"/>
              <a:gd name="T9" fmla="*/ 219 h 343"/>
              <a:gd name="T10" fmla="*/ 128 w 342"/>
              <a:gd name="T11" fmla="*/ 206 h 343"/>
              <a:gd name="T12" fmla="*/ 34 w 342"/>
              <a:gd name="T13" fmla="*/ 163 h 343"/>
              <a:gd name="T14" fmla="*/ 296 w 342"/>
              <a:gd name="T15" fmla="*/ 37 h 343"/>
              <a:gd name="T16" fmla="*/ 128 w 342"/>
              <a:gd name="T17" fmla="*/ 206 h 343"/>
              <a:gd name="T18" fmla="*/ 187 w 342"/>
              <a:gd name="T19" fmla="*/ 310 h 343"/>
              <a:gd name="T20" fmla="*/ 139 w 342"/>
              <a:gd name="T21" fmla="*/ 214 h 343"/>
              <a:gd name="T22" fmla="*/ 306 w 342"/>
              <a:gd name="T23" fmla="*/ 44 h 343"/>
              <a:gd name="T24" fmla="*/ 187 w 342"/>
              <a:gd name="T25" fmla="*/ 310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2" h="343">
                <a:moveTo>
                  <a:pt x="125" y="219"/>
                </a:moveTo>
                <a:lnTo>
                  <a:pt x="187" y="343"/>
                </a:lnTo>
                <a:lnTo>
                  <a:pt x="342" y="0"/>
                </a:lnTo>
                <a:lnTo>
                  <a:pt x="0" y="165"/>
                </a:lnTo>
                <a:lnTo>
                  <a:pt x="125" y="219"/>
                </a:lnTo>
                <a:close/>
                <a:moveTo>
                  <a:pt x="128" y="206"/>
                </a:moveTo>
                <a:lnTo>
                  <a:pt x="34" y="163"/>
                </a:lnTo>
                <a:lnTo>
                  <a:pt x="296" y="37"/>
                </a:lnTo>
                <a:lnTo>
                  <a:pt x="128" y="206"/>
                </a:lnTo>
                <a:close/>
                <a:moveTo>
                  <a:pt x="187" y="310"/>
                </a:moveTo>
                <a:lnTo>
                  <a:pt x="139" y="214"/>
                </a:lnTo>
                <a:lnTo>
                  <a:pt x="306" y="44"/>
                </a:lnTo>
                <a:lnTo>
                  <a:pt x="187" y="31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41"/>
          <p:cNvSpPr>
            <a:spLocks noEditPoints="1"/>
          </p:cNvSpPr>
          <p:nvPr/>
        </p:nvSpPr>
        <p:spPr bwMode="auto">
          <a:xfrm>
            <a:off x="9286875" y="1751013"/>
            <a:ext cx="520700" cy="446088"/>
          </a:xfrm>
          <a:custGeom>
            <a:avLst/>
            <a:gdLst>
              <a:gd name="T0" fmla="*/ 176 w 192"/>
              <a:gd name="T1" fmla="*/ 20 h 164"/>
              <a:gd name="T2" fmla="*/ 72 w 192"/>
              <a:gd name="T3" fmla="*/ 20 h 164"/>
              <a:gd name="T4" fmla="*/ 72 w 192"/>
              <a:gd name="T5" fmla="*/ 16 h 164"/>
              <a:gd name="T6" fmla="*/ 56 w 192"/>
              <a:gd name="T7" fmla="*/ 0 h 164"/>
              <a:gd name="T8" fmla="*/ 16 w 192"/>
              <a:gd name="T9" fmla="*/ 0 h 164"/>
              <a:gd name="T10" fmla="*/ 0 w 192"/>
              <a:gd name="T11" fmla="*/ 16 h 164"/>
              <a:gd name="T12" fmla="*/ 0 w 192"/>
              <a:gd name="T13" fmla="*/ 36 h 164"/>
              <a:gd name="T14" fmla="*/ 0 w 192"/>
              <a:gd name="T15" fmla="*/ 64 h 164"/>
              <a:gd name="T16" fmla="*/ 0 w 192"/>
              <a:gd name="T17" fmla="*/ 148 h 164"/>
              <a:gd name="T18" fmla="*/ 16 w 192"/>
              <a:gd name="T19" fmla="*/ 164 h 164"/>
              <a:gd name="T20" fmla="*/ 176 w 192"/>
              <a:gd name="T21" fmla="*/ 164 h 164"/>
              <a:gd name="T22" fmla="*/ 192 w 192"/>
              <a:gd name="T23" fmla="*/ 148 h 164"/>
              <a:gd name="T24" fmla="*/ 192 w 192"/>
              <a:gd name="T25" fmla="*/ 36 h 164"/>
              <a:gd name="T26" fmla="*/ 176 w 192"/>
              <a:gd name="T27" fmla="*/ 20 h 164"/>
              <a:gd name="T28" fmla="*/ 8 w 192"/>
              <a:gd name="T29" fmla="*/ 16 h 164"/>
              <a:gd name="T30" fmla="*/ 16 w 192"/>
              <a:gd name="T31" fmla="*/ 8 h 164"/>
              <a:gd name="T32" fmla="*/ 56 w 192"/>
              <a:gd name="T33" fmla="*/ 8 h 164"/>
              <a:gd name="T34" fmla="*/ 64 w 192"/>
              <a:gd name="T35" fmla="*/ 16 h 164"/>
              <a:gd name="T36" fmla="*/ 64 w 192"/>
              <a:gd name="T37" fmla="*/ 20 h 164"/>
              <a:gd name="T38" fmla="*/ 64 w 192"/>
              <a:gd name="T39" fmla="*/ 28 h 164"/>
              <a:gd name="T40" fmla="*/ 72 w 192"/>
              <a:gd name="T41" fmla="*/ 28 h 164"/>
              <a:gd name="T42" fmla="*/ 176 w 192"/>
              <a:gd name="T43" fmla="*/ 28 h 164"/>
              <a:gd name="T44" fmla="*/ 184 w 192"/>
              <a:gd name="T45" fmla="*/ 36 h 164"/>
              <a:gd name="T46" fmla="*/ 184 w 192"/>
              <a:gd name="T47" fmla="*/ 44 h 164"/>
              <a:gd name="T48" fmla="*/ 8 w 192"/>
              <a:gd name="T49" fmla="*/ 44 h 164"/>
              <a:gd name="T50" fmla="*/ 8 w 192"/>
              <a:gd name="T51" fmla="*/ 36 h 164"/>
              <a:gd name="T52" fmla="*/ 8 w 192"/>
              <a:gd name="T53" fmla="*/ 16 h 164"/>
              <a:gd name="T54" fmla="*/ 176 w 192"/>
              <a:gd name="T55" fmla="*/ 156 h 164"/>
              <a:gd name="T56" fmla="*/ 16 w 192"/>
              <a:gd name="T57" fmla="*/ 156 h 164"/>
              <a:gd name="T58" fmla="*/ 8 w 192"/>
              <a:gd name="T59" fmla="*/ 148 h 164"/>
              <a:gd name="T60" fmla="*/ 8 w 192"/>
              <a:gd name="T61" fmla="*/ 64 h 164"/>
              <a:gd name="T62" fmla="*/ 8 w 192"/>
              <a:gd name="T63" fmla="*/ 52 h 164"/>
              <a:gd name="T64" fmla="*/ 184 w 192"/>
              <a:gd name="T65" fmla="*/ 52 h 164"/>
              <a:gd name="T66" fmla="*/ 184 w 192"/>
              <a:gd name="T67" fmla="*/ 148 h 164"/>
              <a:gd name="T68" fmla="*/ 176 w 192"/>
              <a:gd name="T69" fmla="*/ 156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2" h="164">
                <a:moveTo>
                  <a:pt x="176" y="20"/>
                </a:moveTo>
                <a:cubicBezTo>
                  <a:pt x="72" y="20"/>
                  <a:pt x="72" y="20"/>
                  <a:pt x="72" y="20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6"/>
                  <a:pt x="8" y="164"/>
                  <a:pt x="16" y="164"/>
                </a:cubicBezTo>
                <a:cubicBezTo>
                  <a:pt x="176" y="164"/>
                  <a:pt x="176" y="164"/>
                  <a:pt x="176" y="164"/>
                </a:cubicBezTo>
                <a:cubicBezTo>
                  <a:pt x="185" y="164"/>
                  <a:pt x="192" y="156"/>
                  <a:pt x="192" y="148"/>
                </a:cubicBezTo>
                <a:cubicBezTo>
                  <a:pt x="192" y="36"/>
                  <a:pt x="192" y="36"/>
                  <a:pt x="192" y="36"/>
                </a:cubicBezTo>
                <a:cubicBezTo>
                  <a:pt x="192" y="27"/>
                  <a:pt x="185" y="20"/>
                  <a:pt x="176" y="20"/>
                </a:cubicBezTo>
                <a:close/>
                <a:moveTo>
                  <a:pt x="8" y="16"/>
                </a:moveTo>
                <a:cubicBezTo>
                  <a:pt x="8" y="11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1" y="8"/>
                  <a:pt x="64" y="11"/>
                  <a:pt x="64" y="16"/>
                </a:cubicBezTo>
                <a:cubicBezTo>
                  <a:pt x="64" y="20"/>
                  <a:pt x="64" y="20"/>
                  <a:pt x="64" y="20"/>
                </a:cubicBezTo>
                <a:cubicBezTo>
                  <a:pt x="64" y="28"/>
                  <a:pt x="64" y="28"/>
                  <a:pt x="64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176" y="28"/>
                  <a:pt x="176" y="28"/>
                  <a:pt x="176" y="28"/>
                </a:cubicBezTo>
                <a:cubicBezTo>
                  <a:pt x="181" y="28"/>
                  <a:pt x="184" y="31"/>
                  <a:pt x="184" y="36"/>
                </a:cubicBezTo>
                <a:cubicBezTo>
                  <a:pt x="184" y="44"/>
                  <a:pt x="184" y="44"/>
                  <a:pt x="184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36"/>
                  <a:pt x="8" y="36"/>
                  <a:pt x="8" y="36"/>
                </a:cubicBezTo>
                <a:lnTo>
                  <a:pt x="8" y="16"/>
                </a:lnTo>
                <a:close/>
                <a:moveTo>
                  <a:pt x="176" y="156"/>
                </a:moveTo>
                <a:cubicBezTo>
                  <a:pt x="16" y="156"/>
                  <a:pt x="16" y="156"/>
                  <a:pt x="16" y="156"/>
                </a:cubicBezTo>
                <a:cubicBezTo>
                  <a:pt x="12" y="156"/>
                  <a:pt x="8" y="152"/>
                  <a:pt x="8" y="148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52"/>
                  <a:pt x="8" y="52"/>
                  <a:pt x="8" y="52"/>
                </a:cubicBezTo>
                <a:cubicBezTo>
                  <a:pt x="184" y="52"/>
                  <a:pt x="184" y="52"/>
                  <a:pt x="184" y="52"/>
                </a:cubicBezTo>
                <a:cubicBezTo>
                  <a:pt x="184" y="148"/>
                  <a:pt x="184" y="148"/>
                  <a:pt x="184" y="148"/>
                </a:cubicBezTo>
                <a:cubicBezTo>
                  <a:pt x="184" y="152"/>
                  <a:pt x="181" y="156"/>
                  <a:pt x="176" y="156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reeform 42"/>
          <p:cNvSpPr>
            <a:spLocks noEditPoints="1"/>
          </p:cNvSpPr>
          <p:nvPr/>
        </p:nvSpPr>
        <p:spPr bwMode="auto">
          <a:xfrm>
            <a:off x="3405187" y="2781300"/>
            <a:ext cx="544513" cy="347663"/>
          </a:xfrm>
          <a:custGeom>
            <a:avLst/>
            <a:gdLst>
              <a:gd name="T0" fmla="*/ 192 w 200"/>
              <a:gd name="T1" fmla="*/ 0 h 128"/>
              <a:gd name="T2" fmla="*/ 9 w 200"/>
              <a:gd name="T3" fmla="*/ 0 h 128"/>
              <a:gd name="T4" fmla="*/ 7 w 200"/>
              <a:gd name="T5" fmla="*/ 0 h 128"/>
              <a:gd name="T6" fmla="*/ 3 w 200"/>
              <a:gd name="T7" fmla="*/ 0 h 128"/>
              <a:gd name="T8" fmla="*/ 0 w 200"/>
              <a:gd name="T9" fmla="*/ 0 h 128"/>
              <a:gd name="T10" fmla="*/ 0 w 200"/>
              <a:gd name="T11" fmla="*/ 128 h 128"/>
              <a:gd name="T12" fmla="*/ 200 w 200"/>
              <a:gd name="T13" fmla="*/ 128 h 128"/>
              <a:gd name="T14" fmla="*/ 200 w 200"/>
              <a:gd name="T15" fmla="*/ 0 h 128"/>
              <a:gd name="T16" fmla="*/ 194 w 200"/>
              <a:gd name="T17" fmla="*/ 0 h 128"/>
              <a:gd name="T18" fmla="*/ 192 w 200"/>
              <a:gd name="T19" fmla="*/ 0 h 128"/>
              <a:gd name="T20" fmla="*/ 184 w 200"/>
              <a:gd name="T21" fmla="*/ 8 h 128"/>
              <a:gd name="T22" fmla="*/ 107 w 200"/>
              <a:gd name="T23" fmla="*/ 85 h 128"/>
              <a:gd name="T24" fmla="*/ 94 w 200"/>
              <a:gd name="T25" fmla="*/ 85 h 128"/>
              <a:gd name="T26" fmla="*/ 17 w 200"/>
              <a:gd name="T27" fmla="*/ 8 h 128"/>
              <a:gd name="T28" fmla="*/ 184 w 200"/>
              <a:gd name="T29" fmla="*/ 8 h 128"/>
              <a:gd name="T30" fmla="*/ 8 w 200"/>
              <a:gd name="T31" fmla="*/ 11 h 128"/>
              <a:gd name="T32" fmla="*/ 60 w 200"/>
              <a:gd name="T33" fmla="*/ 63 h 128"/>
              <a:gd name="T34" fmla="*/ 8 w 200"/>
              <a:gd name="T35" fmla="*/ 115 h 128"/>
              <a:gd name="T36" fmla="*/ 8 w 200"/>
              <a:gd name="T37" fmla="*/ 11 h 128"/>
              <a:gd name="T38" fmla="*/ 15 w 200"/>
              <a:gd name="T39" fmla="*/ 120 h 128"/>
              <a:gd name="T40" fmla="*/ 66 w 200"/>
              <a:gd name="T41" fmla="*/ 68 h 128"/>
              <a:gd name="T42" fmla="*/ 88 w 200"/>
              <a:gd name="T43" fmla="*/ 91 h 128"/>
              <a:gd name="T44" fmla="*/ 100 w 200"/>
              <a:gd name="T45" fmla="*/ 96 h 128"/>
              <a:gd name="T46" fmla="*/ 113 w 200"/>
              <a:gd name="T47" fmla="*/ 91 h 128"/>
              <a:gd name="T48" fmla="*/ 135 w 200"/>
              <a:gd name="T49" fmla="*/ 68 h 128"/>
              <a:gd name="T50" fmla="*/ 186 w 200"/>
              <a:gd name="T51" fmla="*/ 120 h 128"/>
              <a:gd name="T52" fmla="*/ 15 w 200"/>
              <a:gd name="T53" fmla="*/ 120 h 128"/>
              <a:gd name="T54" fmla="*/ 192 w 200"/>
              <a:gd name="T55" fmla="*/ 115 h 128"/>
              <a:gd name="T56" fmla="*/ 140 w 200"/>
              <a:gd name="T57" fmla="*/ 63 h 128"/>
              <a:gd name="T58" fmla="*/ 192 w 200"/>
              <a:gd name="T59" fmla="*/ 11 h 128"/>
              <a:gd name="T60" fmla="*/ 192 w 200"/>
              <a:gd name="T61" fmla="*/ 11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128">
                <a:moveTo>
                  <a:pt x="192" y="0"/>
                </a:moveTo>
                <a:cubicBezTo>
                  <a:pt x="9" y="0"/>
                  <a:pt x="9" y="0"/>
                  <a:pt x="9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8"/>
                  <a:pt x="0" y="128"/>
                  <a:pt x="0" y="128"/>
                </a:cubicBezTo>
                <a:cubicBezTo>
                  <a:pt x="200" y="128"/>
                  <a:pt x="200" y="128"/>
                  <a:pt x="200" y="128"/>
                </a:cubicBezTo>
                <a:cubicBezTo>
                  <a:pt x="200" y="0"/>
                  <a:pt x="200" y="0"/>
                  <a:pt x="200" y="0"/>
                </a:cubicBezTo>
                <a:cubicBezTo>
                  <a:pt x="194" y="0"/>
                  <a:pt x="194" y="0"/>
                  <a:pt x="194" y="0"/>
                </a:cubicBezTo>
                <a:lnTo>
                  <a:pt x="192" y="0"/>
                </a:lnTo>
                <a:close/>
                <a:moveTo>
                  <a:pt x="184" y="8"/>
                </a:moveTo>
                <a:cubicBezTo>
                  <a:pt x="107" y="85"/>
                  <a:pt x="107" y="85"/>
                  <a:pt x="107" y="85"/>
                </a:cubicBezTo>
                <a:cubicBezTo>
                  <a:pt x="104" y="88"/>
                  <a:pt x="97" y="88"/>
                  <a:pt x="94" y="85"/>
                </a:cubicBezTo>
                <a:cubicBezTo>
                  <a:pt x="17" y="8"/>
                  <a:pt x="17" y="8"/>
                  <a:pt x="17" y="8"/>
                </a:cubicBezTo>
                <a:lnTo>
                  <a:pt x="184" y="8"/>
                </a:lnTo>
                <a:close/>
                <a:moveTo>
                  <a:pt x="8" y="11"/>
                </a:moveTo>
                <a:cubicBezTo>
                  <a:pt x="60" y="63"/>
                  <a:pt x="60" y="63"/>
                  <a:pt x="60" y="63"/>
                </a:cubicBezTo>
                <a:cubicBezTo>
                  <a:pt x="8" y="115"/>
                  <a:pt x="8" y="115"/>
                  <a:pt x="8" y="115"/>
                </a:cubicBezTo>
                <a:lnTo>
                  <a:pt x="8" y="11"/>
                </a:lnTo>
                <a:close/>
                <a:moveTo>
                  <a:pt x="15" y="120"/>
                </a:moveTo>
                <a:cubicBezTo>
                  <a:pt x="66" y="68"/>
                  <a:pt x="66" y="68"/>
                  <a:pt x="66" y="68"/>
                </a:cubicBezTo>
                <a:cubicBezTo>
                  <a:pt x="88" y="91"/>
                  <a:pt x="88" y="91"/>
                  <a:pt x="88" y="91"/>
                </a:cubicBezTo>
                <a:cubicBezTo>
                  <a:pt x="91" y="94"/>
                  <a:pt x="96" y="96"/>
                  <a:pt x="100" y="96"/>
                </a:cubicBezTo>
                <a:cubicBezTo>
                  <a:pt x="105" y="96"/>
                  <a:pt x="109" y="94"/>
                  <a:pt x="113" y="91"/>
                </a:cubicBezTo>
                <a:cubicBezTo>
                  <a:pt x="135" y="68"/>
                  <a:pt x="135" y="68"/>
                  <a:pt x="135" y="68"/>
                </a:cubicBezTo>
                <a:cubicBezTo>
                  <a:pt x="186" y="120"/>
                  <a:pt x="186" y="120"/>
                  <a:pt x="186" y="120"/>
                </a:cubicBezTo>
                <a:lnTo>
                  <a:pt x="15" y="120"/>
                </a:lnTo>
                <a:close/>
                <a:moveTo>
                  <a:pt x="192" y="115"/>
                </a:moveTo>
                <a:cubicBezTo>
                  <a:pt x="140" y="63"/>
                  <a:pt x="140" y="63"/>
                  <a:pt x="140" y="63"/>
                </a:cubicBezTo>
                <a:cubicBezTo>
                  <a:pt x="192" y="11"/>
                  <a:pt x="192" y="11"/>
                  <a:pt x="192" y="11"/>
                </a:cubicBezTo>
                <a:lnTo>
                  <a:pt x="192" y="115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43"/>
          <p:cNvSpPr>
            <a:spLocks noEditPoints="1"/>
          </p:cNvSpPr>
          <p:nvPr/>
        </p:nvSpPr>
        <p:spPr bwMode="auto">
          <a:xfrm>
            <a:off x="4384675" y="4699000"/>
            <a:ext cx="542925" cy="414338"/>
          </a:xfrm>
          <a:custGeom>
            <a:avLst/>
            <a:gdLst>
              <a:gd name="T0" fmla="*/ 184 w 200"/>
              <a:gd name="T1" fmla="*/ 24 h 152"/>
              <a:gd name="T2" fmla="*/ 151 w 200"/>
              <a:gd name="T3" fmla="*/ 24 h 152"/>
              <a:gd name="T4" fmla="*/ 132 w 200"/>
              <a:gd name="T5" fmla="*/ 4 h 152"/>
              <a:gd name="T6" fmla="*/ 132 w 200"/>
              <a:gd name="T7" fmla="*/ 4 h 152"/>
              <a:gd name="T8" fmla="*/ 132 w 200"/>
              <a:gd name="T9" fmla="*/ 4 h 152"/>
              <a:gd name="T10" fmla="*/ 132 w 200"/>
              <a:gd name="T11" fmla="*/ 4 h 152"/>
              <a:gd name="T12" fmla="*/ 121 w 200"/>
              <a:gd name="T13" fmla="*/ 0 h 152"/>
              <a:gd name="T14" fmla="*/ 81 w 200"/>
              <a:gd name="T15" fmla="*/ 0 h 152"/>
              <a:gd name="T16" fmla="*/ 69 w 200"/>
              <a:gd name="T17" fmla="*/ 5 h 152"/>
              <a:gd name="T18" fmla="*/ 69 w 200"/>
              <a:gd name="T19" fmla="*/ 5 h 152"/>
              <a:gd name="T20" fmla="*/ 50 w 200"/>
              <a:gd name="T21" fmla="*/ 24 h 152"/>
              <a:gd name="T22" fmla="*/ 16 w 200"/>
              <a:gd name="T23" fmla="*/ 24 h 152"/>
              <a:gd name="T24" fmla="*/ 0 w 200"/>
              <a:gd name="T25" fmla="*/ 40 h 152"/>
              <a:gd name="T26" fmla="*/ 0 w 200"/>
              <a:gd name="T27" fmla="*/ 136 h 152"/>
              <a:gd name="T28" fmla="*/ 16 w 200"/>
              <a:gd name="T29" fmla="*/ 152 h 152"/>
              <a:gd name="T30" fmla="*/ 184 w 200"/>
              <a:gd name="T31" fmla="*/ 152 h 152"/>
              <a:gd name="T32" fmla="*/ 200 w 200"/>
              <a:gd name="T33" fmla="*/ 136 h 152"/>
              <a:gd name="T34" fmla="*/ 200 w 200"/>
              <a:gd name="T35" fmla="*/ 40 h 152"/>
              <a:gd name="T36" fmla="*/ 184 w 200"/>
              <a:gd name="T37" fmla="*/ 24 h 152"/>
              <a:gd name="T38" fmla="*/ 192 w 200"/>
              <a:gd name="T39" fmla="*/ 136 h 152"/>
              <a:gd name="T40" fmla="*/ 184 w 200"/>
              <a:gd name="T41" fmla="*/ 144 h 152"/>
              <a:gd name="T42" fmla="*/ 16 w 200"/>
              <a:gd name="T43" fmla="*/ 144 h 152"/>
              <a:gd name="T44" fmla="*/ 8 w 200"/>
              <a:gd name="T45" fmla="*/ 136 h 152"/>
              <a:gd name="T46" fmla="*/ 8 w 200"/>
              <a:gd name="T47" fmla="*/ 40 h 152"/>
              <a:gd name="T48" fmla="*/ 16 w 200"/>
              <a:gd name="T49" fmla="*/ 32 h 152"/>
              <a:gd name="T50" fmla="*/ 50 w 200"/>
              <a:gd name="T51" fmla="*/ 32 h 152"/>
              <a:gd name="T52" fmla="*/ 54 w 200"/>
              <a:gd name="T53" fmla="*/ 32 h 152"/>
              <a:gd name="T54" fmla="*/ 56 w 200"/>
              <a:gd name="T55" fmla="*/ 29 h 152"/>
              <a:gd name="T56" fmla="*/ 66 w 200"/>
              <a:gd name="T57" fmla="*/ 20 h 152"/>
              <a:gd name="T58" fmla="*/ 66 w 200"/>
              <a:gd name="T59" fmla="*/ 20 h 152"/>
              <a:gd name="T60" fmla="*/ 75 w 200"/>
              <a:gd name="T61" fmla="*/ 10 h 152"/>
              <a:gd name="T62" fmla="*/ 81 w 200"/>
              <a:gd name="T63" fmla="*/ 8 h 152"/>
              <a:gd name="T64" fmla="*/ 121 w 200"/>
              <a:gd name="T65" fmla="*/ 8 h 152"/>
              <a:gd name="T66" fmla="*/ 126 w 200"/>
              <a:gd name="T67" fmla="*/ 10 h 152"/>
              <a:gd name="T68" fmla="*/ 146 w 200"/>
              <a:gd name="T69" fmla="*/ 29 h 152"/>
              <a:gd name="T70" fmla="*/ 148 w 200"/>
              <a:gd name="T71" fmla="*/ 32 h 152"/>
              <a:gd name="T72" fmla="*/ 151 w 200"/>
              <a:gd name="T73" fmla="*/ 32 h 152"/>
              <a:gd name="T74" fmla="*/ 184 w 200"/>
              <a:gd name="T75" fmla="*/ 32 h 152"/>
              <a:gd name="T76" fmla="*/ 192 w 200"/>
              <a:gd name="T77" fmla="*/ 40 h 152"/>
              <a:gd name="T78" fmla="*/ 192 w 200"/>
              <a:gd name="T79" fmla="*/ 13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0" h="152">
                <a:moveTo>
                  <a:pt x="184" y="24"/>
                </a:moveTo>
                <a:cubicBezTo>
                  <a:pt x="151" y="24"/>
                  <a:pt x="151" y="24"/>
                  <a:pt x="151" y="2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29" y="1"/>
                  <a:pt x="125" y="0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76" y="0"/>
                  <a:pt x="72" y="2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50" y="24"/>
                  <a:pt x="50" y="24"/>
                  <a:pt x="50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8" y="24"/>
                  <a:pt x="0" y="31"/>
                  <a:pt x="0" y="40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4"/>
                  <a:pt x="8" y="152"/>
                  <a:pt x="16" y="152"/>
                </a:cubicBezTo>
                <a:cubicBezTo>
                  <a:pt x="184" y="152"/>
                  <a:pt x="184" y="152"/>
                  <a:pt x="184" y="152"/>
                </a:cubicBezTo>
                <a:cubicBezTo>
                  <a:pt x="193" y="152"/>
                  <a:pt x="200" y="144"/>
                  <a:pt x="200" y="136"/>
                </a:cubicBezTo>
                <a:cubicBezTo>
                  <a:pt x="200" y="40"/>
                  <a:pt x="200" y="40"/>
                  <a:pt x="200" y="40"/>
                </a:cubicBezTo>
                <a:cubicBezTo>
                  <a:pt x="200" y="31"/>
                  <a:pt x="193" y="24"/>
                  <a:pt x="184" y="24"/>
                </a:cubicBezTo>
                <a:close/>
                <a:moveTo>
                  <a:pt x="192" y="136"/>
                </a:moveTo>
                <a:cubicBezTo>
                  <a:pt x="192" y="140"/>
                  <a:pt x="189" y="144"/>
                  <a:pt x="184" y="144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12" y="144"/>
                  <a:pt x="8" y="140"/>
                  <a:pt x="8" y="136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35"/>
                  <a:pt x="12" y="32"/>
                  <a:pt x="16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6" y="29"/>
                  <a:pt x="56" y="29"/>
                  <a:pt x="56" y="29"/>
                </a:cubicBezTo>
                <a:cubicBezTo>
                  <a:pt x="66" y="20"/>
                  <a:pt x="66" y="20"/>
                  <a:pt x="66" y="20"/>
                </a:cubicBezTo>
                <a:cubicBezTo>
                  <a:pt x="66" y="20"/>
                  <a:pt x="66" y="20"/>
                  <a:pt x="66" y="20"/>
                </a:cubicBezTo>
                <a:cubicBezTo>
                  <a:pt x="75" y="10"/>
                  <a:pt x="75" y="10"/>
                  <a:pt x="75" y="10"/>
                </a:cubicBezTo>
                <a:cubicBezTo>
                  <a:pt x="76" y="9"/>
                  <a:pt x="79" y="8"/>
                  <a:pt x="81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3" y="8"/>
                  <a:pt x="125" y="8"/>
                  <a:pt x="126" y="10"/>
                </a:cubicBezTo>
                <a:cubicBezTo>
                  <a:pt x="146" y="29"/>
                  <a:pt x="146" y="29"/>
                  <a:pt x="146" y="29"/>
                </a:cubicBezTo>
                <a:cubicBezTo>
                  <a:pt x="148" y="32"/>
                  <a:pt x="148" y="32"/>
                  <a:pt x="148" y="32"/>
                </a:cubicBezTo>
                <a:cubicBezTo>
                  <a:pt x="151" y="32"/>
                  <a:pt x="151" y="32"/>
                  <a:pt x="151" y="32"/>
                </a:cubicBezTo>
                <a:cubicBezTo>
                  <a:pt x="184" y="32"/>
                  <a:pt x="184" y="32"/>
                  <a:pt x="184" y="32"/>
                </a:cubicBezTo>
                <a:cubicBezTo>
                  <a:pt x="189" y="32"/>
                  <a:pt x="192" y="35"/>
                  <a:pt x="192" y="40"/>
                </a:cubicBezTo>
                <a:lnTo>
                  <a:pt x="192" y="136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44"/>
          <p:cNvSpPr>
            <a:spLocks noEditPoints="1"/>
          </p:cNvSpPr>
          <p:nvPr/>
        </p:nvSpPr>
        <p:spPr bwMode="auto">
          <a:xfrm>
            <a:off x="4514850" y="4786313"/>
            <a:ext cx="282575" cy="282575"/>
          </a:xfrm>
          <a:custGeom>
            <a:avLst/>
            <a:gdLst>
              <a:gd name="T0" fmla="*/ 52 w 104"/>
              <a:gd name="T1" fmla="*/ 0 h 104"/>
              <a:gd name="T2" fmla="*/ 0 w 104"/>
              <a:gd name="T3" fmla="*/ 52 h 104"/>
              <a:gd name="T4" fmla="*/ 52 w 104"/>
              <a:gd name="T5" fmla="*/ 104 h 104"/>
              <a:gd name="T6" fmla="*/ 104 w 104"/>
              <a:gd name="T7" fmla="*/ 52 h 104"/>
              <a:gd name="T8" fmla="*/ 52 w 104"/>
              <a:gd name="T9" fmla="*/ 0 h 104"/>
              <a:gd name="T10" fmla="*/ 52 w 104"/>
              <a:gd name="T11" fmla="*/ 96 h 104"/>
              <a:gd name="T12" fmla="*/ 8 w 104"/>
              <a:gd name="T13" fmla="*/ 52 h 104"/>
              <a:gd name="T14" fmla="*/ 52 w 104"/>
              <a:gd name="T15" fmla="*/ 8 h 104"/>
              <a:gd name="T16" fmla="*/ 96 w 104"/>
              <a:gd name="T17" fmla="*/ 52 h 104"/>
              <a:gd name="T18" fmla="*/ 52 w 104"/>
              <a:gd name="T19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4" h="104">
                <a:moveTo>
                  <a:pt x="52" y="0"/>
                </a:moveTo>
                <a:cubicBezTo>
                  <a:pt x="24" y="0"/>
                  <a:pt x="0" y="23"/>
                  <a:pt x="0" y="52"/>
                </a:cubicBezTo>
                <a:cubicBezTo>
                  <a:pt x="0" y="80"/>
                  <a:pt x="24" y="104"/>
                  <a:pt x="52" y="104"/>
                </a:cubicBezTo>
                <a:cubicBezTo>
                  <a:pt x="81" y="104"/>
                  <a:pt x="104" y="80"/>
                  <a:pt x="104" y="52"/>
                </a:cubicBezTo>
                <a:cubicBezTo>
                  <a:pt x="104" y="23"/>
                  <a:pt x="81" y="0"/>
                  <a:pt x="52" y="0"/>
                </a:cubicBezTo>
                <a:close/>
                <a:moveTo>
                  <a:pt x="52" y="96"/>
                </a:moveTo>
                <a:cubicBezTo>
                  <a:pt x="28" y="96"/>
                  <a:pt x="8" y="76"/>
                  <a:pt x="8" y="52"/>
                </a:cubicBezTo>
                <a:cubicBezTo>
                  <a:pt x="8" y="27"/>
                  <a:pt x="28" y="8"/>
                  <a:pt x="52" y="8"/>
                </a:cubicBezTo>
                <a:cubicBezTo>
                  <a:pt x="77" y="8"/>
                  <a:pt x="96" y="27"/>
                  <a:pt x="96" y="52"/>
                </a:cubicBezTo>
                <a:cubicBezTo>
                  <a:pt x="96" y="76"/>
                  <a:pt x="77" y="96"/>
                  <a:pt x="52" y="96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45"/>
          <p:cNvSpPr>
            <a:spLocks noEditPoints="1"/>
          </p:cNvSpPr>
          <p:nvPr/>
        </p:nvSpPr>
        <p:spPr bwMode="auto">
          <a:xfrm>
            <a:off x="4557712" y="4829175"/>
            <a:ext cx="195263" cy="196850"/>
          </a:xfrm>
          <a:custGeom>
            <a:avLst/>
            <a:gdLst>
              <a:gd name="T0" fmla="*/ 36 w 72"/>
              <a:gd name="T1" fmla="*/ 0 h 72"/>
              <a:gd name="T2" fmla="*/ 0 w 72"/>
              <a:gd name="T3" fmla="*/ 36 h 72"/>
              <a:gd name="T4" fmla="*/ 36 w 72"/>
              <a:gd name="T5" fmla="*/ 72 h 72"/>
              <a:gd name="T6" fmla="*/ 72 w 72"/>
              <a:gd name="T7" fmla="*/ 36 h 72"/>
              <a:gd name="T8" fmla="*/ 36 w 72"/>
              <a:gd name="T9" fmla="*/ 0 h 72"/>
              <a:gd name="T10" fmla="*/ 36 w 72"/>
              <a:gd name="T11" fmla="*/ 64 h 72"/>
              <a:gd name="T12" fmla="*/ 8 w 72"/>
              <a:gd name="T13" fmla="*/ 36 h 72"/>
              <a:gd name="T14" fmla="*/ 36 w 72"/>
              <a:gd name="T15" fmla="*/ 8 h 72"/>
              <a:gd name="T16" fmla="*/ 64 w 72"/>
              <a:gd name="T17" fmla="*/ 36 h 72"/>
              <a:gd name="T18" fmla="*/ 36 w 72"/>
              <a:gd name="T19" fmla="*/ 64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2">
                <a:moveTo>
                  <a:pt x="36" y="0"/>
                </a:moveTo>
                <a:cubicBezTo>
                  <a:pt x="17" y="0"/>
                  <a:pt x="0" y="16"/>
                  <a:pt x="0" y="36"/>
                </a:cubicBezTo>
                <a:cubicBezTo>
                  <a:pt x="0" y="55"/>
                  <a:pt x="17" y="72"/>
                  <a:pt x="36" y="72"/>
                </a:cubicBezTo>
                <a:cubicBezTo>
                  <a:pt x="56" y="72"/>
                  <a:pt x="72" y="55"/>
                  <a:pt x="72" y="36"/>
                </a:cubicBezTo>
                <a:cubicBezTo>
                  <a:pt x="72" y="16"/>
                  <a:pt x="56" y="0"/>
                  <a:pt x="36" y="0"/>
                </a:cubicBezTo>
                <a:close/>
                <a:moveTo>
                  <a:pt x="36" y="64"/>
                </a:moveTo>
                <a:cubicBezTo>
                  <a:pt x="21" y="64"/>
                  <a:pt x="8" y="51"/>
                  <a:pt x="8" y="36"/>
                </a:cubicBezTo>
                <a:cubicBezTo>
                  <a:pt x="8" y="20"/>
                  <a:pt x="21" y="8"/>
                  <a:pt x="36" y="8"/>
                </a:cubicBezTo>
                <a:cubicBezTo>
                  <a:pt x="52" y="8"/>
                  <a:pt x="64" y="20"/>
                  <a:pt x="64" y="36"/>
                </a:cubicBezTo>
                <a:cubicBezTo>
                  <a:pt x="64" y="51"/>
                  <a:pt x="52" y="64"/>
                  <a:pt x="36" y="64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46"/>
          <p:cNvSpPr>
            <a:spLocks noEditPoints="1"/>
          </p:cNvSpPr>
          <p:nvPr/>
        </p:nvSpPr>
        <p:spPr bwMode="auto">
          <a:xfrm>
            <a:off x="9275762" y="2684463"/>
            <a:ext cx="542925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0 w 200"/>
              <a:gd name="T11" fmla="*/ 192 h 200"/>
              <a:gd name="T12" fmla="*/ 8 w 200"/>
              <a:gd name="T13" fmla="*/ 100 h 200"/>
              <a:gd name="T14" fmla="*/ 100 w 200"/>
              <a:gd name="T15" fmla="*/ 8 h 200"/>
              <a:gd name="T16" fmla="*/ 192 w 200"/>
              <a:gd name="T17" fmla="*/ 100 h 200"/>
              <a:gd name="T18" fmla="*/ 100 w 200"/>
              <a:gd name="T19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00" y="192"/>
                </a:moveTo>
                <a:cubicBezTo>
                  <a:pt x="50" y="192"/>
                  <a:pt x="8" y="151"/>
                  <a:pt x="8" y="100"/>
                </a:cubicBezTo>
                <a:cubicBezTo>
                  <a:pt x="8" y="49"/>
                  <a:pt x="50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47"/>
          <p:cNvSpPr/>
          <p:nvPr/>
        </p:nvSpPr>
        <p:spPr bwMode="auto">
          <a:xfrm>
            <a:off x="9386887" y="2794000"/>
            <a:ext cx="323850" cy="327025"/>
          </a:xfrm>
          <a:custGeom>
            <a:avLst/>
            <a:gdLst>
              <a:gd name="T0" fmla="*/ 108 w 204"/>
              <a:gd name="T1" fmla="*/ 0 h 206"/>
              <a:gd name="T2" fmla="*/ 94 w 204"/>
              <a:gd name="T3" fmla="*/ 0 h 206"/>
              <a:gd name="T4" fmla="*/ 94 w 204"/>
              <a:gd name="T5" fmla="*/ 96 h 206"/>
              <a:gd name="T6" fmla="*/ 0 w 204"/>
              <a:gd name="T7" fmla="*/ 96 h 206"/>
              <a:gd name="T8" fmla="*/ 0 w 204"/>
              <a:gd name="T9" fmla="*/ 110 h 206"/>
              <a:gd name="T10" fmla="*/ 94 w 204"/>
              <a:gd name="T11" fmla="*/ 110 h 206"/>
              <a:gd name="T12" fmla="*/ 94 w 204"/>
              <a:gd name="T13" fmla="*/ 206 h 206"/>
              <a:gd name="T14" fmla="*/ 108 w 204"/>
              <a:gd name="T15" fmla="*/ 206 h 206"/>
              <a:gd name="T16" fmla="*/ 108 w 204"/>
              <a:gd name="T17" fmla="*/ 110 h 206"/>
              <a:gd name="T18" fmla="*/ 204 w 204"/>
              <a:gd name="T19" fmla="*/ 110 h 206"/>
              <a:gd name="T20" fmla="*/ 204 w 204"/>
              <a:gd name="T21" fmla="*/ 96 h 206"/>
              <a:gd name="T22" fmla="*/ 108 w 204"/>
              <a:gd name="T23" fmla="*/ 96 h 206"/>
              <a:gd name="T24" fmla="*/ 108 w 204"/>
              <a:gd name="T25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" h="206">
                <a:moveTo>
                  <a:pt x="108" y="0"/>
                </a:moveTo>
                <a:lnTo>
                  <a:pt x="94" y="0"/>
                </a:lnTo>
                <a:lnTo>
                  <a:pt x="94" y="96"/>
                </a:lnTo>
                <a:lnTo>
                  <a:pt x="0" y="96"/>
                </a:lnTo>
                <a:lnTo>
                  <a:pt x="0" y="110"/>
                </a:lnTo>
                <a:lnTo>
                  <a:pt x="94" y="110"/>
                </a:lnTo>
                <a:lnTo>
                  <a:pt x="94" y="206"/>
                </a:lnTo>
                <a:lnTo>
                  <a:pt x="108" y="206"/>
                </a:lnTo>
                <a:lnTo>
                  <a:pt x="108" y="110"/>
                </a:lnTo>
                <a:lnTo>
                  <a:pt x="204" y="110"/>
                </a:lnTo>
                <a:lnTo>
                  <a:pt x="204" y="96"/>
                </a:lnTo>
                <a:lnTo>
                  <a:pt x="108" y="96"/>
                </a:lnTo>
                <a:lnTo>
                  <a:pt x="108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48"/>
          <p:cNvSpPr>
            <a:spLocks noEditPoints="1"/>
          </p:cNvSpPr>
          <p:nvPr/>
        </p:nvSpPr>
        <p:spPr bwMode="auto">
          <a:xfrm>
            <a:off x="9278937" y="3663950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0 w 200"/>
              <a:gd name="T11" fmla="*/ 192 h 200"/>
              <a:gd name="T12" fmla="*/ 8 w 200"/>
              <a:gd name="T13" fmla="*/ 100 h 200"/>
              <a:gd name="T14" fmla="*/ 100 w 200"/>
              <a:gd name="T15" fmla="*/ 8 h 200"/>
              <a:gd name="T16" fmla="*/ 192 w 200"/>
              <a:gd name="T17" fmla="*/ 100 h 200"/>
              <a:gd name="T18" fmla="*/ 100 w 200"/>
              <a:gd name="T19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4" y="0"/>
                  <a:pt x="0" y="44"/>
                  <a:pt x="0" y="100"/>
                </a:cubicBezTo>
                <a:cubicBezTo>
                  <a:pt x="0" y="155"/>
                  <a:pt x="44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4"/>
                  <a:pt x="155" y="0"/>
                  <a:pt x="100" y="0"/>
                </a:cubicBezTo>
                <a:close/>
                <a:moveTo>
                  <a:pt x="100" y="192"/>
                </a:moveTo>
                <a:cubicBezTo>
                  <a:pt x="49" y="192"/>
                  <a:pt x="8" y="150"/>
                  <a:pt x="8" y="100"/>
                </a:cubicBezTo>
                <a:cubicBezTo>
                  <a:pt x="8" y="49"/>
                  <a:pt x="49" y="8"/>
                  <a:pt x="100" y="8"/>
                </a:cubicBezTo>
                <a:cubicBezTo>
                  <a:pt x="150" y="8"/>
                  <a:pt x="192" y="49"/>
                  <a:pt x="192" y="100"/>
                </a:cubicBezTo>
                <a:cubicBezTo>
                  <a:pt x="192" y="150"/>
                  <a:pt x="150" y="192"/>
                  <a:pt x="100" y="192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Rectangle 49"/>
          <p:cNvSpPr>
            <a:spLocks noChangeArrowheads="1"/>
          </p:cNvSpPr>
          <p:nvPr/>
        </p:nvSpPr>
        <p:spPr bwMode="auto">
          <a:xfrm>
            <a:off x="9409112" y="3924300"/>
            <a:ext cx="282575" cy="22225"/>
          </a:xfrm>
          <a:prstGeom prst="rect">
            <a:avLst/>
          </a:pr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8539162" y="4740275"/>
            <a:ext cx="65088" cy="65088"/>
          </a:xfrm>
          <a:prstGeom prst="ellipse">
            <a:avLst/>
          </a:pr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51"/>
          <p:cNvSpPr/>
          <p:nvPr/>
        </p:nvSpPr>
        <p:spPr bwMode="auto">
          <a:xfrm>
            <a:off x="8528050" y="4827588"/>
            <a:ext cx="87313" cy="228600"/>
          </a:xfrm>
          <a:custGeom>
            <a:avLst/>
            <a:gdLst>
              <a:gd name="T0" fmla="*/ 41 w 55"/>
              <a:gd name="T1" fmla="*/ 13 h 144"/>
              <a:gd name="T2" fmla="*/ 41 w 55"/>
              <a:gd name="T3" fmla="*/ 6 h 144"/>
              <a:gd name="T4" fmla="*/ 41 w 55"/>
              <a:gd name="T5" fmla="*/ 0 h 144"/>
              <a:gd name="T6" fmla="*/ 0 w 55"/>
              <a:gd name="T7" fmla="*/ 0 h 144"/>
              <a:gd name="T8" fmla="*/ 0 w 55"/>
              <a:gd name="T9" fmla="*/ 13 h 144"/>
              <a:gd name="T10" fmla="*/ 14 w 55"/>
              <a:gd name="T11" fmla="*/ 13 h 144"/>
              <a:gd name="T12" fmla="*/ 14 w 55"/>
              <a:gd name="T13" fmla="*/ 130 h 144"/>
              <a:gd name="T14" fmla="*/ 0 w 55"/>
              <a:gd name="T15" fmla="*/ 130 h 144"/>
              <a:gd name="T16" fmla="*/ 0 w 55"/>
              <a:gd name="T17" fmla="*/ 144 h 144"/>
              <a:gd name="T18" fmla="*/ 55 w 55"/>
              <a:gd name="T19" fmla="*/ 144 h 144"/>
              <a:gd name="T20" fmla="*/ 55 w 55"/>
              <a:gd name="T21" fmla="*/ 130 h 144"/>
              <a:gd name="T22" fmla="*/ 41 w 55"/>
              <a:gd name="T23" fmla="*/ 130 h 144"/>
              <a:gd name="T24" fmla="*/ 41 w 55"/>
              <a:gd name="T25" fmla="*/ 1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5" h="144">
                <a:moveTo>
                  <a:pt x="41" y="13"/>
                </a:moveTo>
                <a:lnTo>
                  <a:pt x="41" y="6"/>
                </a:lnTo>
                <a:lnTo>
                  <a:pt x="41" y="0"/>
                </a:lnTo>
                <a:lnTo>
                  <a:pt x="0" y="0"/>
                </a:lnTo>
                <a:lnTo>
                  <a:pt x="0" y="13"/>
                </a:lnTo>
                <a:lnTo>
                  <a:pt x="14" y="13"/>
                </a:lnTo>
                <a:lnTo>
                  <a:pt x="14" y="130"/>
                </a:lnTo>
                <a:lnTo>
                  <a:pt x="0" y="130"/>
                </a:lnTo>
                <a:lnTo>
                  <a:pt x="0" y="144"/>
                </a:lnTo>
                <a:lnTo>
                  <a:pt x="55" y="144"/>
                </a:lnTo>
                <a:lnTo>
                  <a:pt x="55" y="130"/>
                </a:lnTo>
                <a:lnTo>
                  <a:pt x="41" y="130"/>
                </a:lnTo>
                <a:lnTo>
                  <a:pt x="41" y="13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52"/>
          <p:cNvSpPr>
            <a:spLocks noEditPoints="1"/>
          </p:cNvSpPr>
          <p:nvPr/>
        </p:nvSpPr>
        <p:spPr bwMode="auto">
          <a:xfrm>
            <a:off x="8297862" y="4633913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0 w 200"/>
              <a:gd name="T11" fmla="*/ 192 h 200"/>
              <a:gd name="T12" fmla="*/ 8 w 200"/>
              <a:gd name="T13" fmla="*/ 100 h 200"/>
              <a:gd name="T14" fmla="*/ 100 w 200"/>
              <a:gd name="T15" fmla="*/ 8 h 200"/>
              <a:gd name="T16" fmla="*/ 192 w 200"/>
              <a:gd name="T17" fmla="*/ 100 h 200"/>
              <a:gd name="T18" fmla="*/ 100 w 200"/>
              <a:gd name="T19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92"/>
                </a:moveTo>
                <a:cubicBezTo>
                  <a:pt x="50" y="192"/>
                  <a:pt x="8" y="150"/>
                  <a:pt x="8" y="100"/>
                </a:cubicBezTo>
                <a:cubicBezTo>
                  <a:pt x="8" y="49"/>
                  <a:pt x="50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0"/>
                  <a:pt x="151" y="192"/>
                  <a:pt x="100" y="192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53"/>
          <p:cNvSpPr>
            <a:spLocks noEditPoints="1"/>
          </p:cNvSpPr>
          <p:nvPr/>
        </p:nvSpPr>
        <p:spPr bwMode="auto">
          <a:xfrm>
            <a:off x="9275762" y="4699000"/>
            <a:ext cx="546100" cy="411163"/>
          </a:xfrm>
          <a:custGeom>
            <a:avLst/>
            <a:gdLst>
              <a:gd name="T0" fmla="*/ 88 w 201"/>
              <a:gd name="T1" fmla="*/ 15 h 151"/>
              <a:gd name="T2" fmla="*/ 88 w 201"/>
              <a:gd name="T3" fmla="*/ 40 h 151"/>
              <a:gd name="T4" fmla="*/ 88 w 201"/>
              <a:gd name="T5" fmla="*/ 48 h 151"/>
              <a:gd name="T6" fmla="*/ 96 w 201"/>
              <a:gd name="T7" fmla="*/ 48 h 151"/>
              <a:gd name="T8" fmla="*/ 190 w 201"/>
              <a:gd name="T9" fmla="*/ 123 h 151"/>
              <a:gd name="T10" fmla="*/ 96 w 201"/>
              <a:gd name="T11" fmla="*/ 88 h 151"/>
              <a:gd name="T12" fmla="*/ 88 w 201"/>
              <a:gd name="T13" fmla="*/ 88 h 151"/>
              <a:gd name="T14" fmla="*/ 88 w 201"/>
              <a:gd name="T15" fmla="*/ 96 h 151"/>
              <a:gd name="T16" fmla="*/ 88 w 201"/>
              <a:gd name="T17" fmla="*/ 120 h 151"/>
              <a:gd name="T18" fmla="*/ 14 w 201"/>
              <a:gd name="T19" fmla="*/ 68 h 151"/>
              <a:gd name="T20" fmla="*/ 88 w 201"/>
              <a:gd name="T21" fmla="*/ 15 h 151"/>
              <a:gd name="T22" fmla="*/ 96 w 201"/>
              <a:gd name="T23" fmla="*/ 0 h 151"/>
              <a:gd name="T24" fmla="*/ 0 w 201"/>
              <a:gd name="T25" fmla="*/ 68 h 151"/>
              <a:gd name="T26" fmla="*/ 96 w 201"/>
              <a:gd name="T27" fmla="*/ 136 h 151"/>
              <a:gd name="T28" fmla="*/ 96 w 201"/>
              <a:gd name="T29" fmla="*/ 96 h 151"/>
              <a:gd name="T30" fmla="*/ 201 w 201"/>
              <a:gd name="T31" fmla="*/ 151 h 151"/>
              <a:gd name="T32" fmla="*/ 96 w 201"/>
              <a:gd name="T33" fmla="*/ 40 h 151"/>
              <a:gd name="T34" fmla="*/ 96 w 201"/>
              <a:gd name="T35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1" h="151">
                <a:moveTo>
                  <a:pt x="88" y="15"/>
                </a:moveTo>
                <a:cubicBezTo>
                  <a:pt x="88" y="40"/>
                  <a:pt x="88" y="40"/>
                  <a:pt x="88" y="40"/>
                </a:cubicBezTo>
                <a:cubicBezTo>
                  <a:pt x="88" y="48"/>
                  <a:pt x="88" y="48"/>
                  <a:pt x="88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51" y="49"/>
                  <a:pt x="182" y="73"/>
                  <a:pt x="190" y="123"/>
                </a:cubicBezTo>
                <a:cubicBezTo>
                  <a:pt x="160" y="88"/>
                  <a:pt x="125" y="88"/>
                  <a:pt x="96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88" y="96"/>
                  <a:pt x="88" y="96"/>
                  <a:pt x="88" y="96"/>
                </a:cubicBezTo>
                <a:cubicBezTo>
                  <a:pt x="88" y="120"/>
                  <a:pt x="88" y="120"/>
                  <a:pt x="88" y="120"/>
                </a:cubicBezTo>
                <a:cubicBezTo>
                  <a:pt x="14" y="68"/>
                  <a:pt x="14" y="68"/>
                  <a:pt x="14" y="68"/>
                </a:cubicBezTo>
                <a:cubicBezTo>
                  <a:pt x="88" y="15"/>
                  <a:pt x="88" y="15"/>
                  <a:pt x="88" y="15"/>
                </a:cubicBezTo>
                <a:moveTo>
                  <a:pt x="96" y="0"/>
                </a:moveTo>
                <a:cubicBezTo>
                  <a:pt x="0" y="68"/>
                  <a:pt x="0" y="68"/>
                  <a:pt x="0" y="68"/>
                </a:cubicBezTo>
                <a:cubicBezTo>
                  <a:pt x="96" y="136"/>
                  <a:pt x="96" y="136"/>
                  <a:pt x="96" y="136"/>
                </a:cubicBezTo>
                <a:cubicBezTo>
                  <a:pt x="96" y="96"/>
                  <a:pt x="96" y="96"/>
                  <a:pt x="96" y="96"/>
                </a:cubicBezTo>
                <a:cubicBezTo>
                  <a:pt x="135" y="96"/>
                  <a:pt x="170" y="98"/>
                  <a:pt x="201" y="151"/>
                </a:cubicBezTo>
                <a:cubicBezTo>
                  <a:pt x="201" y="117"/>
                  <a:pt x="195" y="41"/>
                  <a:pt x="96" y="40"/>
                </a:cubicBezTo>
                <a:cubicBezTo>
                  <a:pt x="96" y="0"/>
                  <a:pt x="96" y="0"/>
                  <a:pt x="96" y="0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54"/>
          <p:cNvSpPr/>
          <p:nvPr/>
        </p:nvSpPr>
        <p:spPr bwMode="auto">
          <a:xfrm>
            <a:off x="8489950" y="3897313"/>
            <a:ext cx="160338" cy="161925"/>
          </a:xfrm>
          <a:custGeom>
            <a:avLst/>
            <a:gdLst>
              <a:gd name="T0" fmla="*/ 101 w 101"/>
              <a:gd name="T1" fmla="*/ 9 h 102"/>
              <a:gd name="T2" fmla="*/ 93 w 101"/>
              <a:gd name="T3" fmla="*/ 0 h 102"/>
              <a:gd name="T4" fmla="*/ 51 w 101"/>
              <a:gd name="T5" fmla="*/ 41 h 102"/>
              <a:gd name="T6" fmla="*/ 9 w 101"/>
              <a:gd name="T7" fmla="*/ 0 h 102"/>
              <a:gd name="T8" fmla="*/ 0 w 101"/>
              <a:gd name="T9" fmla="*/ 9 h 102"/>
              <a:gd name="T10" fmla="*/ 41 w 101"/>
              <a:gd name="T11" fmla="*/ 52 h 102"/>
              <a:gd name="T12" fmla="*/ 0 w 101"/>
              <a:gd name="T13" fmla="*/ 93 h 102"/>
              <a:gd name="T14" fmla="*/ 9 w 101"/>
              <a:gd name="T15" fmla="*/ 102 h 102"/>
              <a:gd name="T16" fmla="*/ 51 w 101"/>
              <a:gd name="T17" fmla="*/ 60 h 102"/>
              <a:gd name="T18" fmla="*/ 93 w 101"/>
              <a:gd name="T19" fmla="*/ 102 h 102"/>
              <a:gd name="T20" fmla="*/ 101 w 101"/>
              <a:gd name="T21" fmla="*/ 93 h 102"/>
              <a:gd name="T22" fmla="*/ 60 w 101"/>
              <a:gd name="T23" fmla="*/ 52 h 102"/>
              <a:gd name="T24" fmla="*/ 101 w 101"/>
              <a:gd name="T25" fmla="*/ 9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1" h="102">
                <a:moveTo>
                  <a:pt x="101" y="9"/>
                </a:moveTo>
                <a:lnTo>
                  <a:pt x="93" y="0"/>
                </a:lnTo>
                <a:lnTo>
                  <a:pt x="51" y="41"/>
                </a:lnTo>
                <a:lnTo>
                  <a:pt x="9" y="0"/>
                </a:lnTo>
                <a:lnTo>
                  <a:pt x="0" y="9"/>
                </a:lnTo>
                <a:lnTo>
                  <a:pt x="41" y="52"/>
                </a:lnTo>
                <a:lnTo>
                  <a:pt x="0" y="93"/>
                </a:lnTo>
                <a:lnTo>
                  <a:pt x="9" y="102"/>
                </a:lnTo>
                <a:lnTo>
                  <a:pt x="51" y="60"/>
                </a:lnTo>
                <a:lnTo>
                  <a:pt x="93" y="102"/>
                </a:lnTo>
                <a:lnTo>
                  <a:pt x="101" y="93"/>
                </a:lnTo>
                <a:lnTo>
                  <a:pt x="60" y="52"/>
                </a:lnTo>
                <a:lnTo>
                  <a:pt x="101" y="9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55"/>
          <p:cNvSpPr>
            <a:spLocks noEditPoints="1"/>
          </p:cNvSpPr>
          <p:nvPr/>
        </p:nvSpPr>
        <p:spPr bwMode="auto">
          <a:xfrm>
            <a:off x="8299450" y="3751263"/>
            <a:ext cx="544513" cy="369888"/>
          </a:xfrm>
          <a:custGeom>
            <a:avLst/>
            <a:gdLst>
              <a:gd name="T0" fmla="*/ 200 w 200"/>
              <a:gd name="T1" fmla="*/ 0 h 136"/>
              <a:gd name="T2" fmla="*/ 0 w 200"/>
              <a:gd name="T3" fmla="*/ 0 h 136"/>
              <a:gd name="T4" fmla="*/ 0 w 200"/>
              <a:gd name="T5" fmla="*/ 8 h 136"/>
              <a:gd name="T6" fmla="*/ 5 w 200"/>
              <a:gd name="T7" fmla="*/ 8 h 136"/>
              <a:gd name="T8" fmla="*/ 8 w 200"/>
              <a:gd name="T9" fmla="*/ 24 h 136"/>
              <a:gd name="T10" fmla="*/ 17 w 200"/>
              <a:gd name="T11" fmla="*/ 38 h 136"/>
              <a:gd name="T12" fmla="*/ 31 w 200"/>
              <a:gd name="T13" fmla="*/ 120 h 136"/>
              <a:gd name="T14" fmla="*/ 46 w 200"/>
              <a:gd name="T15" fmla="*/ 136 h 136"/>
              <a:gd name="T16" fmla="*/ 153 w 200"/>
              <a:gd name="T17" fmla="*/ 136 h 136"/>
              <a:gd name="T18" fmla="*/ 168 w 200"/>
              <a:gd name="T19" fmla="*/ 120 h 136"/>
              <a:gd name="T20" fmla="*/ 182 w 200"/>
              <a:gd name="T21" fmla="*/ 38 h 136"/>
              <a:gd name="T22" fmla="*/ 192 w 200"/>
              <a:gd name="T23" fmla="*/ 24 h 136"/>
              <a:gd name="T24" fmla="*/ 194 w 200"/>
              <a:gd name="T25" fmla="*/ 8 h 136"/>
              <a:gd name="T26" fmla="*/ 200 w 200"/>
              <a:gd name="T27" fmla="*/ 8 h 136"/>
              <a:gd name="T28" fmla="*/ 200 w 200"/>
              <a:gd name="T29" fmla="*/ 0 h 136"/>
              <a:gd name="T30" fmla="*/ 160 w 200"/>
              <a:gd name="T31" fmla="*/ 119 h 136"/>
              <a:gd name="T32" fmla="*/ 153 w 200"/>
              <a:gd name="T33" fmla="*/ 128 h 136"/>
              <a:gd name="T34" fmla="*/ 46 w 200"/>
              <a:gd name="T35" fmla="*/ 128 h 136"/>
              <a:gd name="T36" fmla="*/ 39 w 200"/>
              <a:gd name="T37" fmla="*/ 119 h 136"/>
              <a:gd name="T38" fmla="*/ 25 w 200"/>
              <a:gd name="T39" fmla="*/ 40 h 136"/>
              <a:gd name="T40" fmla="*/ 174 w 200"/>
              <a:gd name="T41" fmla="*/ 40 h 136"/>
              <a:gd name="T42" fmla="*/ 160 w 200"/>
              <a:gd name="T43" fmla="*/ 119 h 136"/>
              <a:gd name="T44" fmla="*/ 184 w 200"/>
              <a:gd name="T45" fmla="*/ 23 h 136"/>
              <a:gd name="T46" fmla="*/ 184 w 200"/>
              <a:gd name="T47" fmla="*/ 23 h 136"/>
              <a:gd name="T48" fmla="*/ 184 w 200"/>
              <a:gd name="T49" fmla="*/ 24 h 136"/>
              <a:gd name="T50" fmla="*/ 176 w 200"/>
              <a:gd name="T51" fmla="*/ 32 h 136"/>
              <a:gd name="T52" fmla="*/ 24 w 200"/>
              <a:gd name="T53" fmla="*/ 32 h 136"/>
              <a:gd name="T54" fmla="*/ 16 w 200"/>
              <a:gd name="T55" fmla="*/ 24 h 136"/>
              <a:gd name="T56" fmla="*/ 16 w 200"/>
              <a:gd name="T57" fmla="*/ 23 h 136"/>
              <a:gd name="T58" fmla="*/ 15 w 200"/>
              <a:gd name="T59" fmla="*/ 23 h 136"/>
              <a:gd name="T60" fmla="*/ 13 w 200"/>
              <a:gd name="T61" fmla="*/ 8 h 136"/>
              <a:gd name="T62" fmla="*/ 186 w 200"/>
              <a:gd name="T63" fmla="*/ 8 h 136"/>
              <a:gd name="T64" fmla="*/ 184 w 200"/>
              <a:gd name="T65" fmla="*/ 23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0" h="136">
                <a:moveTo>
                  <a:pt x="2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"/>
                  <a:pt x="0" y="8"/>
                  <a:pt x="0" y="8"/>
                </a:cubicBezTo>
                <a:cubicBezTo>
                  <a:pt x="5" y="8"/>
                  <a:pt x="5" y="8"/>
                  <a:pt x="5" y="8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30"/>
                  <a:pt x="11" y="35"/>
                  <a:pt x="17" y="38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2" y="129"/>
                  <a:pt x="38" y="136"/>
                  <a:pt x="46" y="136"/>
                </a:cubicBezTo>
                <a:cubicBezTo>
                  <a:pt x="153" y="136"/>
                  <a:pt x="153" y="136"/>
                  <a:pt x="153" y="136"/>
                </a:cubicBezTo>
                <a:cubicBezTo>
                  <a:pt x="161" y="136"/>
                  <a:pt x="167" y="129"/>
                  <a:pt x="168" y="120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88" y="35"/>
                  <a:pt x="192" y="30"/>
                  <a:pt x="192" y="24"/>
                </a:cubicBezTo>
                <a:cubicBezTo>
                  <a:pt x="194" y="8"/>
                  <a:pt x="194" y="8"/>
                  <a:pt x="194" y="8"/>
                </a:cubicBezTo>
                <a:cubicBezTo>
                  <a:pt x="200" y="8"/>
                  <a:pt x="200" y="8"/>
                  <a:pt x="200" y="8"/>
                </a:cubicBezTo>
                <a:lnTo>
                  <a:pt x="200" y="0"/>
                </a:lnTo>
                <a:close/>
                <a:moveTo>
                  <a:pt x="160" y="119"/>
                </a:moveTo>
                <a:cubicBezTo>
                  <a:pt x="160" y="122"/>
                  <a:pt x="158" y="128"/>
                  <a:pt x="153" y="128"/>
                </a:cubicBezTo>
                <a:cubicBezTo>
                  <a:pt x="46" y="128"/>
                  <a:pt x="46" y="128"/>
                  <a:pt x="46" y="128"/>
                </a:cubicBezTo>
                <a:cubicBezTo>
                  <a:pt x="41" y="128"/>
                  <a:pt x="39" y="121"/>
                  <a:pt x="39" y="119"/>
                </a:cubicBezTo>
                <a:cubicBezTo>
                  <a:pt x="25" y="40"/>
                  <a:pt x="25" y="40"/>
                  <a:pt x="25" y="40"/>
                </a:cubicBezTo>
                <a:cubicBezTo>
                  <a:pt x="174" y="40"/>
                  <a:pt x="174" y="40"/>
                  <a:pt x="174" y="40"/>
                </a:cubicBezTo>
                <a:lnTo>
                  <a:pt x="160" y="119"/>
                </a:lnTo>
                <a:close/>
                <a:moveTo>
                  <a:pt x="184" y="23"/>
                </a:moveTo>
                <a:cubicBezTo>
                  <a:pt x="184" y="23"/>
                  <a:pt x="184" y="23"/>
                  <a:pt x="184" y="23"/>
                </a:cubicBezTo>
                <a:cubicBezTo>
                  <a:pt x="184" y="24"/>
                  <a:pt x="184" y="24"/>
                  <a:pt x="184" y="24"/>
                </a:cubicBezTo>
                <a:cubicBezTo>
                  <a:pt x="184" y="28"/>
                  <a:pt x="180" y="32"/>
                  <a:pt x="176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19" y="32"/>
                  <a:pt x="16" y="28"/>
                  <a:pt x="16" y="24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3" y="8"/>
                  <a:pt x="13" y="8"/>
                  <a:pt x="13" y="8"/>
                </a:cubicBezTo>
                <a:cubicBezTo>
                  <a:pt x="186" y="8"/>
                  <a:pt x="186" y="8"/>
                  <a:pt x="186" y="8"/>
                </a:cubicBezTo>
                <a:lnTo>
                  <a:pt x="184" y="23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56"/>
          <p:cNvSpPr>
            <a:spLocks noEditPoints="1"/>
          </p:cNvSpPr>
          <p:nvPr/>
        </p:nvSpPr>
        <p:spPr bwMode="auto">
          <a:xfrm>
            <a:off x="4438650" y="2676525"/>
            <a:ext cx="501650" cy="501650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reeform 57"/>
          <p:cNvSpPr>
            <a:spLocks noEditPoints="1"/>
          </p:cNvSpPr>
          <p:nvPr/>
        </p:nvSpPr>
        <p:spPr bwMode="auto">
          <a:xfrm>
            <a:off x="5438775" y="2714625"/>
            <a:ext cx="390525" cy="479425"/>
          </a:xfrm>
          <a:custGeom>
            <a:avLst/>
            <a:gdLst>
              <a:gd name="T0" fmla="*/ 144 w 144"/>
              <a:gd name="T1" fmla="*/ 2 h 176"/>
              <a:gd name="T2" fmla="*/ 139 w 144"/>
              <a:gd name="T3" fmla="*/ 4 h 176"/>
              <a:gd name="T4" fmla="*/ 102 w 144"/>
              <a:gd name="T5" fmla="*/ 9 h 176"/>
              <a:gd name="T6" fmla="*/ 68 w 144"/>
              <a:gd name="T7" fmla="*/ 4 h 176"/>
              <a:gd name="T8" fmla="*/ 35 w 144"/>
              <a:gd name="T9" fmla="*/ 0 h 176"/>
              <a:gd name="T10" fmla="*/ 2 w 144"/>
              <a:gd name="T11" fmla="*/ 5 h 176"/>
              <a:gd name="T12" fmla="*/ 0 w 144"/>
              <a:gd name="T13" fmla="*/ 6 h 176"/>
              <a:gd name="T14" fmla="*/ 0 w 144"/>
              <a:gd name="T15" fmla="*/ 8 h 176"/>
              <a:gd name="T16" fmla="*/ 0 w 144"/>
              <a:gd name="T17" fmla="*/ 98 h 176"/>
              <a:gd name="T18" fmla="*/ 0 w 144"/>
              <a:gd name="T19" fmla="*/ 176 h 176"/>
              <a:gd name="T20" fmla="*/ 8 w 144"/>
              <a:gd name="T21" fmla="*/ 176 h 176"/>
              <a:gd name="T22" fmla="*/ 8 w 144"/>
              <a:gd name="T23" fmla="*/ 99 h 176"/>
              <a:gd name="T24" fmla="*/ 35 w 144"/>
              <a:gd name="T25" fmla="*/ 96 h 176"/>
              <a:gd name="T26" fmla="*/ 67 w 144"/>
              <a:gd name="T27" fmla="*/ 100 h 176"/>
              <a:gd name="T28" fmla="*/ 102 w 144"/>
              <a:gd name="T29" fmla="*/ 105 h 176"/>
              <a:gd name="T30" fmla="*/ 142 w 144"/>
              <a:gd name="T31" fmla="*/ 100 h 176"/>
              <a:gd name="T32" fmla="*/ 144 w 144"/>
              <a:gd name="T33" fmla="*/ 99 h 176"/>
              <a:gd name="T34" fmla="*/ 144 w 144"/>
              <a:gd name="T35" fmla="*/ 2 h 176"/>
              <a:gd name="T36" fmla="*/ 136 w 144"/>
              <a:gd name="T37" fmla="*/ 93 h 176"/>
              <a:gd name="T38" fmla="*/ 102 w 144"/>
              <a:gd name="T39" fmla="*/ 97 h 176"/>
              <a:gd name="T40" fmla="*/ 68 w 144"/>
              <a:gd name="T41" fmla="*/ 92 h 176"/>
              <a:gd name="T42" fmla="*/ 35 w 144"/>
              <a:gd name="T43" fmla="*/ 88 h 176"/>
              <a:gd name="T44" fmla="*/ 8 w 144"/>
              <a:gd name="T45" fmla="*/ 91 h 176"/>
              <a:gd name="T46" fmla="*/ 8 w 144"/>
              <a:gd name="T47" fmla="*/ 11 h 176"/>
              <a:gd name="T48" fmla="*/ 35 w 144"/>
              <a:gd name="T49" fmla="*/ 8 h 176"/>
              <a:gd name="T50" fmla="*/ 67 w 144"/>
              <a:gd name="T51" fmla="*/ 12 h 176"/>
              <a:gd name="T52" fmla="*/ 102 w 144"/>
              <a:gd name="T53" fmla="*/ 17 h 176"/>
              <a:gd name="T54" fmla="*/ 136 w 144"/>
              <a:gd name="T55" fmla="*/ 13 h 176"/>
              <a:gd name="T56" fmla="*/ 136 w 144"/>
              <a:gd name="T57" fmla="*/ 9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4" h="176">
                <a:moveTo>
                  <a:pt x="144" y="2"/>
                </a:moveTo>
                <a:cubicBezTo>
                  <a:pt x="139" y="4"/>
                  <a:pt x="139" y="4"/>
                  <a:pt x="139" y="4"/>
                </a:cubicBezTo>
                <a:cubicBezTo>
                  <a:pt x="139" y="4"/>
                  <a:pt x="125" y="9"/>
                  <a:pt x="102" y="9"/>
                </a:cubicBezTo>
                <a:cubicBezTo>
                  <a:pt x="90" y="9"/>
                  <a:pt x="79" y="7"/>
                  <a:pt x="68" y="4"/>
                </a:cubicBezTo>
                <a:cubicBezTo>
                  <a:pt x="58" y="2"/>
                  <a:pt x="46" y="0"/>
                  <a:pt x="35" y="0"/>
                </a:cubicBezTo>
                <a:cubicBezTo>
                  <a:pt x="11" y="0"/>
                  <a:pt x="3" y="5"/>
                  <a:pt x="2" y="5"/>
                </a:cubicBezTo>
                <a:cubicBezTo>
                  <a:pt x="0" y="6"/>
                  <a:pt x="0" y="6"/>
                  <a:pt x="0" y="6"/>
                </a:cubicBezTo>
                <a:cubicBezTo>
                  <a:pt x="0" y="8"/>
                  <a:pt x="0" y="8"/>
                  <a:pt x="0" y="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76"/>
                  <a:pt x="8" y="176"/>
                  <a:pt x="8" y="176"/>
                </a:cubicBezTo>
                <a:cubicBezTo>
                  <a:pt x="8" y="99"/>
                  <a:pt x="8" y="99"/>
                  <a:pt x="8" y="99"/>
                </a:cubicBezTo>
                <a:cubicBezTo>
                  <a:pt x="12" y="98"/>
                  <a:pt x="19" y="96"/>
                  <a:pt x="35" y="96"/>
                </a:cubicBezTo>
                <a:cubicBezTo>
                  <a:pt x="46" y="96"/>
                  <a:pt x="56" y="98"/>
                  <a:pt x="67" y="100"/>
                </a:cubicBezTo>
                <a:cubicBezTo>
                  <a:pt x="78" y="103"/>
                  <a:pt x="89" y="105"/>
                  <a:pt x="102" y="105"/>
                </a:cubicBezTo>
                <a:cubicBezTo>
                  <a:pt x="126" y="105"/>
                  <a:pt x="141" y="100"/>
                  <a:pt x="142" y="100"/>
                </a:cubicBezTo>
                <a:cubicBezTo>
                  <a:pt x="144" y="99"/>
                  <a:pt x="144" y="99"/>
                  <a:pt x="144" y="99"/>
                </a:cubicBezTo>
                <a:lnTo>
                  <a:pt x="144" y="2"/>
                </a:lnTo>
                <a:close/>
                <a:moveTo>
                  <a:pt x="136" y="93"/>
                </a:moveTo>
                <a:cubicBezTo>
                  <a:pt x="131" y="94"/>
                  <a:pt x="119" y="97"/>
                  <a:pt x="102" y="97"/>
                </a:cubicBezTo>
                <a:cubicBezTo>
                  <a:pt x="90" y="97"/>
                  <a:pt x="79" y="95"/>
                  <a:pt x="68" y="92"/>
                </a:cubicBezTo>
                <a:cubicBezTo>
                  <a:pt x="58" y="90"/>
                  <a:pt x="46" y="88"/>
                  <a:pt x="35" y="88"/>
                </a:cubicBezTo>
                <a:cubicBezTo>
                  <a:pt x="22" y="88"/>
                  <a:pt x="13" y="89"/>
                  <a:pt x="8" y="91"/>
                </a:cubicBezTo>
                <a:cubicBezTo>
                  <a:pt x="8" y="11"/>
                  <a:pt x="8" y="11"/>
                  <a:pt x="8" y="11"/>
                </a:cubicBezTo>
                <a:cubicBezTo>
                  <a:pt x="12" y="10"/>
                  <a:pt x="19" y="8"/>
                  <a:pt x="35" y="8"/>
                </a:cubicBezTo>
                <a:cubicBezTo>
                  <a:pt x="46" y="8"/>
                  <a:pt x="56" y="10"/>
                  <a:pt x="67" y="12"/>
                </a:cubicBezTo>
                <a:cubicBezTo>
                  <a:pt x="78" y="14"/>
                  <a:pt x="89" y="17"/>
                  <a:pt x="102" y="17"/>
                </a:cubicBezTo>
                <a:cubicBezTo>
                  <a:pt x="118" y="17"/>
                  <a:pt x="130" y="15"/>
                  <a:pt x="136" y="13"/>
                </a:cubicBezTo>
                <a:lnTo>
                  <a:pt x="136" y="93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58"/>
          <p:cNvSpPr>
            <a:spLocks noEditPoints="1"/>
          </p:cNvSpPr>
          <p:nvPr/>
        </p:nvSpPr>
        <p:spPr bwMode="auto">
          <a:xfrm>
            <a:off x="7439025" y="4699000"/>
            <a:ext cx="303213" cy="87313"/>
          </a:xfrm>
          <a:custGeom>
            <a:avLst/>
            <a:gdLst>
              <a:gd name="T0" fmla="*/ 0 w 191"/>
              <a:gd name="T1" fmla="*/ 55 h 55"/>
              <a:gd name="T2" fmla="*/ 191 w 191"/>
              <a:gd name="T3" fmla="*/ 55 h 55"/>
              <a:gd name="T4" fmla="*/ 191 w 191"/>
              <a:gd name="T5" fmla="*/ 0 h 55"/>
              <a:gd name="T6" fmla="*/ 0 w 191"/>
              <a:gd name="T7" fmla="*/ 0 h 55"/>
              <a:gd name="T8" fmla="*/ 0 w 191"/>
              <a:gd name="T9" fmla="*/ 55 h 55"/>
              <a:gd name="T10" fmla="*/ 13 w 191"/>
              <a:gd name="T11" fmla="*/ 14 h 55"/>
              <a:gd name="T12" fmla="*/ 178 w 191"/>
              <a:gd name="T13" fmla="*/ 14 h 55"/>
              <a:gd name="T14" fmla="*/ 178 w 191"/>
              <a:gd name="T15" fmla="*/ 41 h 55"/>
              <a:gd name="T16" fmla="*/ 13 w 191"/>
              <a:gd name="T17" fmla="*/ 41 h 55"/>
              <a:gd name="T18" fmla="*/ 13 w 191"/>
              <a:gd name="T19" fmla="*/ 14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1" h="55">
                <a:moveTo>
                  <a:pt x="0" y="55"/>
                </a:moveTo>
                <a:lnTo>
                  <a:pt x="191" y="55"/>
                </a:lnTo>
                <a:lnTo>
                  <a:pt x="191" y="0"/>
                </a:lnTo>
                <a:lnTo>
                  <a:pt x="0" y="0"/>
                </a:lnTo>
                <a:lnTo>
                  <a:pt x="0" y="55"/>
                </a:lnTo>
                <a:close/>
                <a:moveTo>
                  <a:pt x="13" y="14"/>
                </a:moveTo>
                <a:lnTo>
                  <a:pt x="178" y="14"/>
                </a:lnTo>
                <a:lnTo>
                  <a:pt x="178" y="41"/>
                </a:lnTo>
                <a:lnTo>
                  <a:pt x="13" y="41"/>
                </a:lnTo>
                <a:lnTo>
                  <a:pt x="13" y="14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59"/>
          <p:cNvSpPr>
            <a:spLocks noEditPoints="1"/>
          </p:cNvSpPr>
          <p:nvPr/>
        </p:nvSpPr>
        <p:spPr bwMode="auto">
          <a:xfrm>
            <a:off x="7394575" y="4645025"/>
            <a:ext cx="392113" cy="522288"/>
          </a:xfrm>
          <a:custGeom>
            <a:avLst/>
            <a:gdLst>
              <a:gd name="T0" fmla="*/ 128 w 144"/>
              <a:gd name="T1" fmla="*/ 0 h 192"/>
              <a:gd name="T2" fmla="*/ 16 w 144"/>
              <a:gd name="T3" fmla="*/ 0 h 192"/>
              <a:gd name="T4" fmla="*/ 0 w 144"/>
              <a:gd name="T5" fmla="*/ 16 h 192"/>
              <a:gd name="T6" fmla="*/ 0 w 144"/>
              <a:gd name="T7" fmla="*/ 176 h 192"/>
              <a:gd name="T8" fmla="*/ 16 w 144"/>
              <a:gd name="T9" fmla="*/ 192 h 192"/>
              <a:gd name="T10" fmla="*/ 128 w 144"/>
              <a:gd name="T11" fmla="*/ 192 h 192"/>
              <a:gd name="T12" fmla="*/ 144 w 144"/>
              <a:gd name="T13" fmla="*/ 176 h 192"/>
              <a:gd name="T14" fmla="*/ 144 w 144"/>
              <a:gd name="T15" fmla="*/ 16 h 192"/>
              <a:gd name="T16" fmla="*/ 128 w 144"/>
              <a:gd name="T17" fmla="*/ 0 h 192"/>
              <a:gd name="T18" fmla="*/ 136 w 144"/>
              <a:gd name="T19" fmla="*/ 176 h 192"/>
              <a:gd name="T20" fmla="*/ 128 w 144"/>
              <a:gd name="T21" fmla="*/ 184 h 192"/>
              <a:gd name="T22" fmla="*/ 16 w 144"/>
              <a:gd name="T23" fmla="*/ 184 h 192"/>
              <a:gd name="T24" fmla="*/ 8 w 144"/>
              <a:gd name="T25" fmla="*/ 176 h 192"/>
              <a:gd name="T26" fmla="*/ 8 w 144"/>
              <a:gd name="T27" fmla="*/ 16 h 192"/>
              <a:gd name="T28" fmla="*/ 16 w 144"/>
              <a:gd name="T29" fmla="*/ 8 h 192"/>
              <a:gd name="T30" fmla="*/ 128 w 144"/>
              <a:gd name="T31" fmla="*/ 8 h 192"/>
              <a:gd name="T32" fmla="*/ 136 w 144"/>
              <a:gd name="T33" fmla="*/ 16 h 192"/>
              <a:gd name="T34" fmla="*/ 136 w 144"/>
              <a:gd name="T35" fmla="*/ 17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" h="192">
                <a:moveTo>
                  <a:pt x="128" y="0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84"/>
                  <a:pt x="8" y="192"/>
                  <a:pt x="16" y="192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7" y="192"/>
                  <a:pt x="144" y="184"/>
                  <a:pt x="144" y="17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136" y="176"/>
                </a:moveTo>
                <a:cubicBezTo>
                  <a:pt x="136" y="180"/>
                  <a:pt x="133" y="184"/>
                  <a:pt x="128" y="184"/>
                </a:cubicBezTo>
                <a:cubicBezTo>
                  <a:pt x="16" y="184"/>
                  <a:pt x="16" y="184"/>
                  <a:pt x="16" y="184"/>
                </a:cubicBezTo>
                <a:cubicBezTo>
                  <a:pt x="12" y="184"/>
                  <a:pt x="8" y="180"/>
                  <a:pt x="8" y="17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1"/>
                  <a:pt x="12" y="8"/>
                  <a:pt x="16" y="8"/>
                </a:cubicBezTo>
                <a:cubicBezTo>
                  <a:pt x="128" y="8"/>
                  <a:pt x="128" y="8"/>
                  <a:pt x="128" y="8"/>
                </a:cubicBezTo>
                <a:cubicBezTo>
                  <a:pt x="133" y="8"/>
                  <a:pt x="136" y="11"/>
                  <a:pt x="136" y="16"/>
                </a:cubicBezTo>
                <a:lnTo>
                  <a:pt x="136" y="176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60"/>
          <p:cNvSpPr/>
          <p:nvPr/>
        </p:nvSpPr>
        <p:spPr bwMode="auto">
          <a:xfrm>
            <a:off x="7439025" y="4818063"/>
            <a:ext cx="85725" cy="87313"/>
          </a:xfrm>
          <a:custGeom>
            <a:avLst/>
            <a:gdLst>
              <a:gd name="T0" fmla="*/ 13 w 54"/>
              <a:gd name="T1" fmla="*/ 42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2 h 55"/>
              <a:gd name="T14" fmla="*/ 41 w 54"/>
              <a:gd name="T15" fmla="*/ 42 h 55"/>
              <a:gd name="T16" fmla="*/ 13 w 54"/>
              <a:gd name="T17" fmla="*/ 4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2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2"/>
                </a:lnTo>
                <a:lnTo>
                  <a:pt x="41" y="42"/>
                </a:lnTo>
                <a:lnTo>
                  <a:pt x="13" y="42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61"/>
          <p:cNvSpPr/>
          <p:nvPr/>
        </p:nvSpPr>
        <p:spPr bwMode="auto">
          <a:xfrm>
            <a:off x="7439025" y="4927600"/>
            <a:ext cx="85725" cy="87313"/>
          </a:xfrm>
          <a:custGeom>
            <a:avLst/>
            <a:gdLst>
              <a:gd name="T0" fmla="*/ 13 w 54"/>
              <a:gd name="T1" fmla="*/ 41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1 h 55"/>
              <a:gd name="T14" fmla="*/ 41 w 54"/>
              <a:gd name="T15" fmla="*/ 41 h 55"/>
              <a:gd name="T16" fmla="*/ 13 w 54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1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1"/>
                </a:lnTo>
                <a:lnTo>
                  <a:pt x="41" y="41"/>
                </a:lnTo>
                <a:lnTo>
                  <a:pt x="13" y="41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62"/>
          <p:cNvSpPr/>
          <p:nvPr/>
        </p:nvSpPr>
        <p:spPr bwMode="auto">
          <a:xfrm>
            <a:off x="7439025" y="5037138"/>
            <a:ext cx="85725" cy="87313"/>
          </a:xfrm>
          <a:custGeom>
            <a:avLst/>
            <a:gdLst>
              <a:gd name="T0" fmla="*/ 13 w 54"/>
              <a:gd name="T1" fmla="*/ 41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1 h 55"/>
              <a:gd name="T14" fmla="*/ 41 w 54"/>
              <a:gd name="T15" fmla="*/ 41 h 55"/>
              <a:gd name="T16" fmla="*/ 13 w 54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1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1"/>
                </a:lnTo>
                <a:lnTo>
                  <a:pt x="41" y="41"/>
                </a:lnTo>
                <a:lnTo>
                  <a:pt x="13" y="41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63"/>
          <p:cNvSpPr/>
          <p:nvPr/>
        </p:nvSpPr>
        <p:spPr bwMode="auto">
          <a:xfrm>
            <a:off x="7546975" y="4818063"/>
            <a:ext cx="87313" cy="87313"/>
          </a:xfrm>
          <a:custGeom>
            <a:avLst/>
            <a:gdLst>
              <a:gd name="T0" fmla="*/ 14 w 55"/>
              <a:gd name="T1" fmla="*/ 42 h 55"/>
              <a:gd name="T2" fmla="*/ 14 w 55"/>
              <a:gd name="T3" fmla="*/ 14 h 55"/>
              <a:gd name="T4" fmla="*/ 14 w 55"/>
              <a:gd name="T5" fmla="*/ 0 h 55"/>
              <a:gd name="T6" fmla="*/ 0 w 55"/>
              <a:gd name="T7" fmla="*/ 0 h 55"/>
              <a:gd name="T8" fmla="*/ 0 w 55"/>
              <a:gd name="T9" fmla="*/ 55 h 55"/>
              <a:gd name="T10" fmla="*/ 55 w 55"/>
              <a:gd name="T11" fmla="*/ 55 h 55"/>
              <a:gd name="T12" fmla="*/ 55 w 55"/>
              <a:gd name="T13" fmla="*/ 42 h 55"/>
              <a:gd name="T14" fmla="*/ 41 w 55"/>
              <a:gd name="T15" fmla="*/ 42 h 55"/>
              <a:gd name="T16" fmla="*/ 14 w 55"/>
              <a:gd name="T17" fmla="*/ 4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55">
                <a:moveTo>
                  <a:pt x="14" y="42"/>
                </a:moveTo>
                <a:lnTo>
                  <a:pt x="14" y="14"/>
                </a:lnTo>
                <a:lnTo>
                  <a:pt x="14" y="0"/>
                </a:lnTo>
                <a:lnTo>
                  <a:pt x="0" y="0"/>
                </a:lnTo>
                <a:lnTo>
                  <a:pt x="0" y="55"/>
                </a:lnTo>
                <a:lnTo>
                  <a:pt x="55" y="55"/>
                </a:lnTo>
                <a:lnTo>
                  <a:pt x="55" y="42"/>
                </a:lnTo>
                <a:lnTo>
                  <a:pt x="41" y="42"/>
                </a:lnTo>
                <a:lnTo>
                  <a:pt x="14" y="42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" name="Freeform 64"/>
          <p:cNvSpPr/>
          <p:nvPr/>
        </p:nvSpPr>
        <p:spPr bwMode="auto">
          <a:xfrm>
            <a:off x="7656512" y="4818063"/>
            <a:ext cx="85725" cy="87313"/>
          </a:xfrm>
          <a:custGeom>
            <a:avLst/>
            <a:gdLst>
              <a:gd name="T0" fmla="*/ 13 w 54"/>
              <a:gd name="T1" fmla="*/ 42 h 55"/>
              <a:gd name="T2" fmla="*/ 13 w 54"/>
              <a:gd name="T3" fmla="*/ 14 h 55"/>
              <a:gd name="T4" fmla="*/ 13 w 54"/>
              <a:gd name="T5" fmla="*/ 0 h 55"/>
              <a:gd name="T6" fmla="*/ 0 w 54"/>
              <a:gd name="T7" fmla="*/ 0 h 55"/>
              <a:gd name="T8" fmla="*/ 0 w 54"/>
              <a:gd name="T9" fmla="*/ 55 h 55"/>
              <a:gd name="T10" fmla="*/ 54 w 54"/>
              <a:gd name="T11" fmla="*/ 55 h 55"/>
              <a:gd name="T12" fmla="*/ 54 w 54"/>
              <a:gd name="T13" fmla="*/ 42 h 55"/>
              <a:gd name="T14" fmla="*/ 41 w 54"/>
              <a:gd name="T15" fmla="*/ 42 h 55"/>
              <a:gd name="T16" fmla="*/ 13 w 54"/>
              <a:gd name="T17" fmla="*/ 4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5">
                <a:moveTo>
                  <a:pt x="13" y="42"/>
                </a:moveTo>
                <a:lnTo>
                  <a:pt x="13" y="14"/>
                </a:lnTo>
                <a:lnTo>
                  <a:pt x="13" y="0"/>
                </a:lnTo>
                <a:lnTo>
                  <a:pt x="0" y="0"/>
                </a:lnTo>
                <a:lnTo>
                  <a:pt x="0" y="55"/>
                </a:lnTo>
                <a:lnTo>
                  <a:pt x="54" y="55"/>
                </a:lnTo>
                <a:lnTo>
                  <a:pt x="54" y="42"/>
                </a:lnTo>
                <a:lnTo>
                  <a:pt x="41" y="42"/>
                </a:lnTo>
                <a:lnTo>
                  <a:pt x="13" y="42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" name="Freeform 65"/>
          <p:cNvSpPr/>
          <p:nvPr/>
        </p:nvSpPr>
        <p:spPr bwMode="auto">
          <a:xfrm>
            <a:off x="7546975" y="4927600"/>
            <a:ext cx="87313" cy="87313"/>
          </a:xfrm>
          <a:custGeom>
            <a:avLst/>
            <a:gdLst>
              <a:gd name="T0" fmla="*/ 14 w 55"/>
              <a:gd name="T1" fmla="*/ 41 h 55"/>
              <a:gd name="T2" fmla="*/ 14 w 55"/>
              <a:gd name="T3" fmla="*/ 14 h 55"/>
              <a:gd name="T4" fmla="*/ 14 w 55"/>
              <a:gd name="T5" fmla="*/ 0 h 55"/>
              <a:gd name="T6" fmla="*/ 0 w 55"/>
              <a:gd name="T7" fmla="*/ 0 h 55"/>
              <a:gd name="T8" fmla="*/ 0 w 55"/>
              <a:gd name="T9" fmla="*/ 55 h 55"/>
              <a:gd name="T10" fmla="*/ 55 w 55"/>
              <a:gd name="T11" fmla="*/ 55 h 55"/>
              <a:gd name="T12" fmla="*/ 55 w 55"/>
              <a:gd name="T13" fmla="*/ 41 h 55"/>
              <a:gd name="T14" fmla="*/ 41 w 55"/>
              <a:gd name="T15" fmla="*/ 41 h 55"/>
              <a:gd name="T16" fmla="*/ 14 w 55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55">
                <a:moveTo>
                  <a:pt x="14" y="41"/>
                </a:moveTo>
                <a:lnTo>
                  <a:pt x="14" y="14"/>
                </a:lnTo>
                <a:lnTo>
                  <a:pt x="14" y="0"/>
                </a:lnTo>
                <a:lnTo>
                  <a:pt x="0" y="0"/>
                </a:lnTo>
                <a:lnTo>
                  <a:pt x="0" y="55"/>
                </a:lnTo>
                <a:lnTo>
                  <a:pt x="55" y="55"/>
                </a:lnTo>
                <a:lnTo>
                  <a:pt x="55" y="41"/>
                </a:lnTo>
                <a:lnTo>
                  <a:pt x="41" y="41"/>
                </a:lnTo>
                <a:lnTo>
                  <a:pt x="14" y="41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66"/>
          <p:cNvSpPr/>
          <p:nvPr/>
        </p:nvSpPr>
        <p:spPr bwMode="auto">
          <a:xfrm>
            <a:off x="7546975" y="5037138"/>
            <a:ext cx="87313" cy="87313"/>
          </a:xfrm>
          <a:custGeom>
            <a:avLst/>
            <a:gdLst>
              <a:gd name="T0" fmla="*/ 14 w 55"/>
              <a:gd name="T1" fmla="*/ 41 h 55"/>
              <a:gd name="T2" fmla="*/ 14 w 55"/>
              <a:gd name="T3" fmla="*/ 14 h 55"/>
              <a:gd name="T4" fmla="*/ 14 w 55"/>
              <a:gd name="T5" fmla="*/ 0 h 55"/>
              <a:gd name="T6" fmla="*/ 0 w 55"/>
              <a:gd name="T7" fmla="*/ 0 h 55"/>
              <a:gd name="T8" fmla="*/ 0 w 55"/>
              <a:gd name="T9" fmla="*/ 55 h 55"/>
              <a:gd name="T10" fmla="*/ 55 w 55"/>
              <a:gd name="T11" fmla="*/ 55 h 55"/>
              <a:gd name="T12" fmla="*/ 55 w 55"/>
              <a:gd name="T13" fmla="*/ 41 h 55"/>
              <a:gd name="T14" fmla="*/ 41 w 55"/>
              <a:gd name="T15" fmla="*/ 41 h 55"/>
              <a:gd name="T16" fmla="*/ 14 w 55"/>
              <a:gd name="T17" fmla="*/ 4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55">
                <a:moveTo>
                  <a:pt x="14" y="41"/>
                </a:moveTo>
                <a:lnTo>
                  <a:pt x="14" y="14"/>
                </a:lnTo>
                <a:lnTo>
                  <a:pt x="14" y="0"/>
                </a:lnTo>
                <a:lnTo>
                  <a:pt x="0" y="0"/>
                </a:lnTo>
                <a:lnTo>
                  <a:pt x="0" y="55"/>
                </a:lnTo>
                <a:lnTo>
                  <a:pt x="55" y="55"/>
                </a:lnTo>
                <a:lnTo>
                  <a:pt x="55" y="41"/>
                </a:lnTo>
                <a:lnTo>
                  <a:pt x="41" y="41"/>
                </a:lnTo>
                <a:lnTo>
                  <a:pt x="14" y="41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" name="Freeform 67"/>
          <p:cNvSpPr/>
          <p:nvPr/>
        </p:nvSpPr>
        <p:spPr bwMode="auto">
          <a:xfrm>
            <a:off x="7656512" y="4927600"/>
            <a:ext cx="85725" cy="196850"/>
          </a:xfrm>
          <a:custGeom>
            <a:avLst/>
            <a:gdLst>
              <a:gd name="T0" fmla="*/ 13 w 54"/>
              <a:gd name="T1" fmla="*/ 110 h 124"/>
              <a:gd name="T2" fmla="*/ 13 w 54"/>
              <a:gd name="T3" fmla="*/ 83 h 124"/>
              <a:gd name="T4" fmla="*/ 13 w 54"/>
              <a:gd name="T5" fmla="*/ 0 h 124"/>
              <a:gd name="T6" fmla="*/ 0 w 54"/>
              <a:gd name="T7" fmla="*/ 0 h 124"/>
              <a:gd name="T8" fmla="*/ 0 w 54"/>
              <a:gd name="T9" fmla="*/ 124 h 124"/>
              <a:gd name="T10" fmla="*/ 54 w 54"/>
              <a:gd name="T11" fmla="*/ 124 h 124"/>
              <a:gd name="T12" fmla="*/ 54 w 54"/>
              <a:gd name="T13" fmla="*/ 110 h 124"/>
              <a:gd name="T14" fmla="*/ 41 w 54"/>
              <a:gd name="T15" fmla="*/ 110 h 124"/>
              <a:gd name="T16" fmla="*/ 13 w 54"/>
              <a:gd name="T17" fmla="*/ 11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124">
                <a:moveTo>
                  <a:pt x="13" y="110"/>
                </a:moveTo>
                <a:lnTo>
                  <a:pt x="13" y="83"/>
                </a:lnTo>
                <a:lnTo>
                  <a:pt x="13" y="0"/>
                </a:lnTo>
                <a:lnTo>
                  <a:pt x="0" y="0"/>
                </a:lnTo>
                <a:lnTo>
                  <a:pt x="0" y="124"/>
                </a:lnTo>
                <a:lnTo>
                  <a:pt x="54" y="124"/>
                </a:lnTo>
                <a:lnTo>
                  <a:pt x="54" y="110"/>
                </a:lnTo>
                <a:lnTo>
                  <a:pt x="41" y="110"/>
                </a:lnTo>
                <a:lnTo>
                  <a:pt x="13" y="11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/>
        </p:nvSpPr>
        <p:spPr bwMode="auto">
          <a:xfrm>
            <a:off x="3692526" y="1762126"/>
            <a:ext cx="109538" cy="107950"/>
          </a:xfrm>
          <a:custGeom>
            <a:avLst/>
            <a:gdLst>
              <a:gd name="T0" fmla="*/ 0 w 69"/>
              <a:gd name="T1" fmla="*/ 68 h 68"/>
              <a:gd name="T2" fmla="*/ 69 w 69"/>
              <a:gd name="T3" fmla="*/ 68 h 68"/>
              <a:gd name="T4" fmla="*/ 0 w 69"/>
              <a:gd name="T5" fmla="*/ 0 h 68"/>
              <a:gd name="T6" fmla="*/ 0 w 69"/>
              <a:gd name="T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68">
                <a:moveTo>
                  <a:pt x="0" y="68"/>
                </a:moveTo>
                <a:lnTo>
                  <a:pt x="69" y="68"/>
                </a:lnTo>
                <a:lnTo>
                  <a:pt x="0" y="0"/>
                </a:lnTo>
                <a:lnTo>
                  <a:pt x="0" y="68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6"/>
          <p:cNvSpPr/>
          <p:nvPr/>
        </p:nvSpPr>
        <p:spPr bwMode="auto">
          <a:xfrm>
            <a:off x="3454401" y="1762126"/>
            <a:ext cx="347663" cy="479425"/>
          </a:xfrm>
          <a:custGeom>
            <a:avLst/>
            <a:gdLst>
              <a:gd name="T0" fmla="*/ 136 w 219"/>
              <a:gd name="T1" fmla="*/ 68 h 302"/>
              <a:gd name="T2" fmla="*/ 136 w 219"/>
              <a:gd name="T3" fmla="*/ 0 h 302"/>
              <a:gd name="T4" fmla="*/ 95 w 219"/>
              <a:gd name="T5" fmla="*/ 0 h 302"/>
              <a:gd name="T6" fmla="*/ 82 w 219"/>
              <a:gd name="T7" fmla="*/ 0 h 302"/>
              <a:gd name="T8" fmla="*/ 61 w 219"/>
              <a:gd name="T9" fmla="*/ 0 h 302"/>
              <a:gd name="T10" fmla="*/ 0 w 219"/>
              <a:gd name="T11" fmla="*/ 0 h 302"/>
              <a:gd name="T12" fmla="*/ 0 w 219"/>
              <a:gd name="T13" fmla="*/ 302 h 302"/>
              <a:gd name="T14" fmla="*/ 219 w 219"/>
              <a:gd name="T15" fmla="*/ 302 h 302"/>
              <a:gd name="T16" fmla="*/ 219 w 219"/>
              <a:gd name="T17" fmla="*/ 285 h 302"/>
              <a:gd name="T18" fmla="*/ 219 w 219"/>
              <a:gd name="T19" fmla="*/ 247 h 302"/>
              <a:gd name="T20" fmla="*/ 219 w 219"/>
              <a:gd name="T21" fmla="*/ 233 h 302"/>
              <a:gd name="T22" fmla="*/ 219 w 219"/>
              <a:gd name="T23" fmla="*/ 82 h 302"/>
              <a:gd name="T24" fmla="*/ 136 w 219"/>
              <a:gd name="T25" fmla="*/ 82 h 302"/>
              <a:gd name="T26" fmla="*/ 136 w 219"/>
              <a:gd name="T27" fmla="*/ 68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9" h="302">
                <a:moveTo>
                  <a:pt x="136" y="68"/>
                </a:moveTo>
                <a:lnTo>
                  <a:pt x="136" y="0"/>
                </a:lnTo>
                <a:lnTo>
                  <a:pt x="95" y="0"/>
                </a:lnTo>
                <a:lnTo>
                  <a:pt x="82" y="0"/>
                </a:lnTo>
                <a:lnTo>
                  <a:pt x="61" y="0"/>
                </a:lnTo>
                <a:lnTo>
                  <a:pt x="0" y="0"/>
                </a:lnTo>
                <a:lnTo>
                  <a:pt x="0" y="302"/>
                </a:lnTo>
                <a:lnTo>
                  <a:pt x="219" y="302"/>
                </a:lnTo>
                <a:lnTo>
                  <a:pt x="219" y="285"/>
                </a:lnTo>
                <a:lnTo>
                  <a:pt x="219" y="247"/>
                </a:lnTo>
                <a:lnTo>
                  <a:pt x="219" y="233"/>
                </a:lnTo>
                <a:lnTo>
                  <a:pt x="219" y="82"/>
                </a:lnTo>
                <a:lnTo>
                  <a:pt x="136" y="82"/>
                </a:lnTo>
                <a:lnTo>
                  <a:pt x="136" y="68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Freeform 7"/>
          <p:cNvSpPr/>
          <p:nvPr/>
        </p:nvSpPr>
        <p:spPr bwMode="auto">
          <a:xfrm>
            <a:off x="3822701" y="1674813"/>
            <a:ext cx="109538" cy="107950"/>
          </a:xfrm>
          <a:custGeom>
            <a:avLst/>
            <a:gdLst>
              <a:gd name="T0" fmla="*/ 0 w 69"/>
              <a:gd name="T1" fmla="*/ 0 h 68"/>
              <a:gd name="T2" fmla="*/ 0 w 69"/>
              <a:gd name="T3" fmla="*/ 68 h 68"/>
              <a:gd name="T4" fmla="*/ 69 w 69"/>
              <a:gd name="T5" fmla="*/ 68 h 68"/>
              <a:gd name="T6" fmla="*/ 0 w 69"/>
              <a:gd name="T7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68">
                <a:moveTo>
                  <a:pt x="0" y="0"/>
                </a:moveTo>
                <a:lnTo>
                  <a:pt x="0" y="68"/>
                </a:lnTo>
                <a:lnTo>
                  <a:pt x="69" y="68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4" name="Freeform 8"/>
          <p:cNvSpPr/>
          <p:nvPr/>
        </p:nvSpPr>
        <p:spPr bwMode="auto">
          <a:xfrm>
            <a:off x="3584576" y="1674813"/>
            <a:ext cx="347663" cy="479425"/>
          </a:xfrm>
          <a:custGeom>
            <a:avLst/>
            <a:gdLst>
              <a:gd name="T0" fmla="*/ 137 w 219"/>
              <a:gd name="T1" fmla="*/ 68 h 302"/>
              <a:gd name="T2" fmla="*/ 137 w 219"/>
              <a:gd name="T3" fmla="*/ 0 h 302"/>
              <a:gd name="T4" fmla="*/ 96 w 219"/>
              <a:gd name="T5" fmla="*/ 0 h 302"/>
              <a:gd name="T6" fmla="*/ 82 w 219"/>
              <a:gd name="T7" fmla="*/ 0 h 302"/>
              <a:gd name="T8" fmla="*/ 61 w 219"/>
              <a:gd name="T9" fmla="*/ 0 h 302"/>
              <a:gd name="T10" fmla="*/ 0 w 219"/>
              <a:gd name="T11" fmla="*/ 0 h 302"/>
              <a:gd name="T12" fmla="*/ 0 w 219"/>
              <a:gd name="T13" fmla="*/ 41 h 302"/>
              <a:gd name="T14" fmla="*/ 13 w 219"/>
              <a:gd name="T15" fmla="*/ 41 h 302"/>
              <a:gd name="T16" fmla="*/ 68 w 219"/>
              <a:gd name="T17" fmla="*/ 41 h 302"/>
              <a:gd name="T18" fmla="*/ 75 w 219"/>
              <a:gd name="T19" fmla="*/ 41 h 302"/>
              <a:gd name="T20" fmla="*/ 78 w 219"/>
              <a:gd name="T21" fmla="*/ 44 h 302"/>
              <a:gd name="T22" fmla="*/ 147 w 219"/>
              <a:gd name="T23" fmla="*/ 113 h 302"/>
              <a:gd name="T24" fmla="*/ 150 w 219"/>
              <a:gd name="T25" fmla="*/ 118 h 302"/>
              <a:gd name="T26" fmla="*/ 150 w 219"/>
              <a:gd name="T27" fmla="*/ 123 h 302"/>
              <a:gd name="T28" fmla="*/ 150 w 219"/>
              <a:gd name="T29" fmla="*/ 288 h 302"/>
              <a:gd name="T30" fmla="*/ 150 w 219"/>
              <a:gd name="T31" fmla="*/ 302 h 302"/>
              <a:gd name="T32" fmla="*/ 219 w 219"/>
              <a:gd name="T33" fmla="*/ 302 h 302"/>
              <a:gd name="T34" fmla="*/ 219 w 219"/>
              <a:gd name="T35" fmla="*/ 285 h 302"/>
              <a:gd name="T36" fmla="*/ 219 w 219"/>
              <a:gd name="T37" fmla="*/ 247 h 302"/>
              <a:gd name="T38" fmla="*/ 219 w 219"/>
              <a:gd name="T39" fmla="*/ 233 h 302"/>
              <a:gd name="T40" fmla="*/ 219 w 219"/>
              <a:gd name="T41" fmla="*/ 82 h 302"/>
              <a:gd name="T42" fmla="*/ 137 w 219"/>
              <a:gd name="T43" fmla="*/ 82 h 302"/>
              <a:gd name="T44" fmla="*/ 137 w 219"/>
              <a:gd name="T45" fmla="*/ 68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9" h="302">
                <a:moveTo>
                  <a:pt x="137" y="68"/>
                </a:moveTo>
                <a:lnTo>
                  <a:pt x="137" y="0"/>
                </a:lnTo>
                <a:lnTo>
                  <a:pt x="96" y="0"/>
                </a:lnTo>
                <a:lnTo>
                  <a:pt x="82" y="0"/>
                </a:lnTo>
                <a:lnTo>
                  <a:pt x="61" y="0"/>
                </a:lnTo>
                <a:lnTo>
                  <a:pt x="0" y="0"/>
                </a:lnTo>
                <a:lnTo>
                  <a:pt x="0" y="41"/>
                </a:lnTo>
                <a:lnTo>
                  <a:pt x="13" y="41"/>
                </a:lnTo>
                <a:lnTo>
                  <a:pt x="68" y="41"/>
                </a:lnTo>
                <a:lnTo>
                  <a:pt x="75" y="41"/>
                </a:lnTo>
                <a:lnTo>
                  <a:pt x="78" y="44"/>
                </a:lnTo>
                <a:lnTo>
                  <a:pt x="147" y="113"/>
                </a:lnTo>
                <a:lnTo>
                  <a:pt x="150" y="118"/>
                </a:lnTo>
                <a:lnTo>
                  <a:pt x="150" y="123"/>
                </a:lnTo>
                <a:lnTo>
                  <a:pt x="150" y="288"/>
                </a:lnTo>
                <a:lnTo>
                  <a:pt x="150" y="302"/>
                </a:lnTo>
                <a:lnTo>
                  <a:pt x="219" y="302"/>
                </a:lnTo>
                <a:lnTo>
                  <a:pt x="219" y="285"/>
                </a:lnTo>
                <a:lnTo>
                  <a:pt x="219" y="247"/>
                </a:lnTo>
                <a:lnTo>
                  <a:pt x="219" y="233"/>
                </a:lnTo>
                <a:lnTo>
                  <a:pt x="219" y="82"/>
                </a:lnTo>
                <a:lnTo>
                  <a:pt x="137" y="82"/>
                </a:lnTo>
                <a:lnTo>
                  <a:pt x="137" y="68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5" name="Freeform 9"/>
          <p:cNvSpPr/>
          <p:nvPr/>
        </p:nvSpPr>
        <p:spPr bwMode="auto">
          <a:xfrm>
            <a:off x="4443413" y="1751013"/>
            <a:ext cx="433388" cy="414338"/>
          </a:xfrm>
          <a:custGeom>
            <a:avLst/>
            <a:gdLst>
              <a:gd name="T0" fmla="*/ 143 w 273"/>
              <a:gd name="T1" fmla="*/ 0 h 261"/>
              <a:gd name="T2" fmla="*/ 143 w 273"/>
              <a:gd name="T3" fmla="*/ 149 h 261"/>
              <a:gd name="T4" fmla="*/ 196 w 273"/>
              <a:gd name="T5" fmla="*/ 96 h 261"/>
              <a:gd name="T6" fmla="*/ 207 w 273"/>
              <a:gd name="T7" fmla="*/ 104 h 261"/>
              <a:gd name="T8" fmla="*/ 136 w 273"/>
              <a:gd name="T9" fmla="*/ 175 h 261"/>
              <a:gd name="T10" fmla="*/ 68 w 273"/>
              <a:gd name="T11" fmla="*/ 104 h 261"/>
              <a:gd name="T12" fmla="*/ 77 w 273"/>
              <a:gd name="T13" fmla="*/ 96 h 261"/>
              <a:gd name="T14" fmla="*/ 130 w 273"/>
              <a:gd name="T15" fmla="*/ 149 h 261"/>
              <a:gd name="T16" fmla="*/ 130 w 273"/>
              <a:gd name="T17" fmla="*/ 0 h 261"/>
              <a:gd name="T18" fmla="*/ 0 w 273"/>
              <a:gd name="T19" fmla="*/ 0 h 261"/>
              <a:gd name="T20" fmla="*/ 0 w 273"/>
              <a:gd name="T21" fmla="*/ 261 h 261"/>
              <a:gd name="T22" fmla="*/ 273 w 273"/>
              <a:gd name="T23" fmla="*/ 261 h 261"/>
              <a:gd name="T24" fmla="*/ 273 w 273"/>
              <a:gd name="T25" fmla="*/ 0 h 261"/>
              <a:gd name="T26" fmla="*/ 143 w 273"/>
              <a:gd name="T27" fmla="*/ 0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3" h="261">
                <a:moveTo>
                  <a:pt x="143" y="0"/>
                </a:moveTo>
                <a:lnTo>
                  <a:pt x="143" y="149"/>
                </a:lnTo>
                <a:lnTo>
                  <a:pt x="196" y="96"/>
                </a:lnTo>
                <a:lnTo>
                  <a:pt x="207" y="104"/>
                </a:lnTo>
                <a:lnTo>
                  <a:pt x="136" y="175"/>
                </a:lnTo>
                <a:lnTo>
                  <a:pt x="68" y="104"/>
                </a:lnTo>
                <a:lnTo>
                  <a:pt x="77" y="96"/>
                </a:lnTo>
                <a:lnTo>
                  <a:pt x="130" y="149"/>
                </a:lnTo>
                <a:lnTo>
                  <a:pt x="130" y="0"/>
                </a:lnTo>
                <a:lnTo>
                  <a:pt x="0" y="0"/>
                </a:lnTo>
                <a:lnTo>
                  <a:pt x="0" y="261"/>
                </a:lnTo>
                <a:lnTo>
                  <a:pt x="273" y="261"/>
                </a:lnTo>
                <a:lnTo>
                  <a:pt x="273" y="0"/>
                </a:lnTo>
                <a:lnTo>
                  <a:pt x="143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6" name="Freeform 10"/>
          <p:cNvSpPr/>
          <p:nvPr/>
        </p:nvSpPr>
        <p:spPr bwMode="auto">
          <a:xfrm>
            <a:off x="5432426" y="1751013"/>
            <a:ext cx="433388" cy="414338"/>
          </a:xfrm>
          <a:custGeom>
            <a:avLst/>
            <a:gdLst>
              <a:gd name="T0" fmla="*/ 143 w 273"/>
              <a:gd name="T1" fmla="*/ 261 h 261"/>
              <a:gd name="T2" fmla="*/ 143 w 273"/>
              <a:gd name="T3" fmla="*/ 111 h 261"/>
              <a:gd name="T4" fmla="*/ 196 w 273"/>
              <a:gd name="T5" fmla="*/ 164 h 261"/>
              <a:gd name="T6" fmla="*/ 207 w 273"/>
              <a:gd name="T7" fmla="*/ 156 h 261"/>
              <a:gd name="T8" fmla="*/ 136 w 273"/>
              <a:gd name="T9" fmla="*/ 86 h 261"/>
              <a:gd name="T10" fmla="*/ 68 w 273"/>
              <a:gd name="T11" fmla="*/ 156 h 261"/>
              <a:gd name="T12" fmla="*/ 77 w 273"/>
              <a:gd name="T13" fmla="*/ 164 h 261"/>
              <a:gd name="T14" fmla="*/ 130 w 273"/>
              <a:gd name="T15" fmla="*/ 111 h 261"/>
              <a:gd name="T16" fmla="*/ 130 w 273"/>
              <a:gd name="T17" fmla="*/ 261 h 261"/>
              <a:gd name="T18" fmla="*/ 0 w 273"/>
              <a:gd name="T19" fmla="*/ 261 h 261"/>
              <a:gd name="T20" fmla="*/ 0 w 273"/>
              <a:gd name="T21" fmla="*/ 0 h 261"/>
              <a:gd name="T22" fmla="*/ 273 w 273"/>
              <a:gd name="T23" fmla="*/ 0 h 261"/>
              <a:gd name="T24" fmla="*/ 273 w 273"/>
              <a:gd name="T25" fmla="*/ 261 h 261"/>
              <a:gd name="T26" fmla="*/ 143 w 273"/>
              <a:gd name="T27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3" h="261">
                <a:moveTo>
                  <a:pt x="143" y="261"/>
                </a:moveTo>
                <a:lnTo>
                  <a:pt x="143" y="111"/>
                </a:lnTo>
                <a:lnTo>
                  <a:pt x="196" y="164"/>
                </a:lnTo>
                <a:lnTo>
                  <a:pt x="207" y="156"/>
                </a:lnTo>
                <a:lnTo>
                  <a:pt x="136" y="86"/>
                </a:lnTo>
                <a:lnTo>
                  <a:pt x="68" y="156"/>
                </a:lnTo>
                <a:lnTo>
                  <a:pt x="77" y="164"/>
                </a:lnTo>
                <a:lnTo>
                  <a:pt x="130" y="111"/>
                </a:lnTo>
                <a:lnTo>
                  <a:pt x="130" y="261"/>
                </a:lnTo>
                <a:lnTo>
                  <a:pt x="0" y="261"/>
                </a:lnTo>
                <a:lnTo>
                  <a:pt x="0" y="0"/>
                </a:lnTo>
                <a:lnTo>
                  <a:pt x="273" y="0"/>
                </a:lnTo>
                <a:lnTo>
                  <a:pt x="273" y="261"/>
                </a:lnTo>
                <a:lnTo>
                  <a:pt x="143" y="261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" name="Freeform 11"/>
          <p:cNvSpPr/>
          <p:nvPr/>
        </p:nvSpPr>
        <p:spPr bwMode="auto">
          <a:xfrm>
            <a:off x="8281988" y="2657476"/>
            <a:ext cx="587375" cy="555625"/>
          </a:xfrm>
          <a:custGeom>
            <a:avLst/>
            <a:gdLst>
              <a:gd name="T0" fmla="*/ 185 w 370"/>
              <a:gd name="T1" fmla="*/ 0 h 350"/>
              <a:gd name="T2" fmla="*/ 227 w 370"/>
              <a:gd name="T3" fmla="*/ 134 h 350"/>
              <a:gd name="T4" fmla="*/ 370 w 370"/>
              <a:gd name="T5" fmla="*/ 134 h 350"/>
              <a:gd name="T6" fmla="*/ 255 w 370"/>
              <a:gd name="T7" fmla="*/ 217 h 350"/>
              <a:gd name="T8" fmla="*/ 299 w 370"/>
              <a:gd name="T9" fmla="*/ 350 h 350"/>
              <a:gd name="T10" fmla="*/ 185 w 370"/>
              <a:gd name="T11" fmla="*/ 268 h 350"/>
              <a:gd name="T12" fmla="*/ 70 w 370"/>
              <a:gd name="T13" fmla="*/ 350 h 350"/>
              <a:gd name="T14" fmla="*/ 114 w 370"/>
              <a:gd name="T15" fmla="*/ 217 h 350"/>
              <a:gd name="T16" fmla="*/ 0 w 370"/>
              <a:gd name="T17" fmla="*/ 134 h 350"/>
              <a:gd name="T18" fmla="*/ 142 w 370"/>
              <a:gd name="T19" fmla="*/ 134 h 350"/>
              <a:gd name="T20" fmla="*/ 185 w 370"/>
              <a:gd name="T21" fmla="*/ 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0" h="350">
                <a:moveTo>
                  <a:pt x="185" y="0"/>
                </a:moveTo>
                <a:lnTo>
                  <a:pt x="227" y="134"/>
                </a:lnTo>
                <a:lnTo>
                  <a:pt x="370" y="134"/>
                </a:lnTo>
                <a:lnTo>
                  <a:pt x="255" y="217"/>
                </a:lnTo>
                <a:lnTo>
                  <a:pt x="299" y="350"/>
                </a:lnTo>
                <a:lnTo>
                  <a:pt x="185" y="268"/>
                </a:lnTo>
                <a:lnTo>
                  <a:pt x="70" y="350"/>
                </a:lnTo>
                <a:lnTo>
                  <a:pt x="114" y="217"/>
                </a:lnTo>
                <a:lnTo>
                  <a:pt x="0" y="134"/>
                </a:lnTo>
                <a:lnTo>
                  <a:pt x="142" y="134"/>
                </a:lnTo>
                <a:lnTo>
                  <a:pt x="185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" name="Freeform 12"/>
          <p:cNvSpPr>
            <a:spLocks noEditPoints="1"/>
          </p:cNvSpPr>
          <p:nvPr/>
        </p:nvSpPr>
        <p:spPr bwMode="auto">
          <a:xfrm>
            <a:off x="6289676" y="2740026"/>
            <a:ext cx="652463" cy="392113"/>
          </a:xfrm>
          <a:custGeom>
            <a:avLst/>
            <a:gdLst>
              <a:gd name="T0" fmla="*/ 120 w 240"/>
              <a:gd name="T1" fmla="*/ 0 h 144"/>
              <a:gd name="T2" fmla="*/ 0 w 240"/>
              <a:gd name="T3" fmla="*/ 72 h 144"/>
              <a:gd name="T4" fmla="*/ 120 w 240"/>
              <a:gd name="T5" fmla="*/ 144 h 144"/>
              <a:gd name="T6" fmla="*/ 240 w 240"/>
              <a:gd name="T7" fmla="*/ 73 h 144"/>
              <a:gd name="T8" fmla="*/ 120 w 240"/>
              <a:gd name="T9" fmla="*/ 0 h 144"/>
              <a:gd name="T10" fmla="*/ 120 w 240"/>
              <a:gd name="T11" fmla="*/ 120 h 144"/>
              <a:gd name="T12" fmla="*/ 72 w 240"/>
              <a:gd name="T13" fmla="*/ 72 h 144"/>
              <a:gd name="T14" fmla="*/ 120 w 240"/>
              <a:gd name="T15" fmla="*/ 24 h 144"/>
              <a:gd name="T16" fmla="*/ 168 w 240"/>
              <a:gd name="T17" fmla="*/ 72 h 144"/>
              <a:gd name="T18" fmla="*/ 120 w 240"/>
              <a:gd name="T19" fmla="*/ 12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0" h="144">
                <a:moveTo>
                  <a:pt x="120" y="0"/>
                </a:moveTo>
                <a:cubicBezTo>
                  <a:pt x="77" y="0"/>
                  <a:pt x="42" y="27"/>
                  <a:pt x="0" y="72"/>
                </a:cubicBezTo>
                <a:cubicBezTo>
                  <a:pt x="37" y="110"/>
                  <a:pt x="67" y="144"/>
                  <a:pt x="120" y="144"/>
                </a:cubicBezTo>
                <a:cubicBezTo>
                  <a:pt x="174" y="144"/>
                  <a:pt x="213" y="101"/>
                  <a:pt x="240" y="73"/>
                </a:cubicBezTo>
                <a:cubicBezTo>
                  <a:pt x="213" y="40"/>
                  <a:pt x="173" y="0"/>
                  <a:pt x="120" y="0"/>
                </a:cubicBezTo>
                <a:close/>
                <a:moveTo>
                  <a:pt x="120" y="120"/>
                </a:moveTo>
                <a:cubicBezTo>
                  <a:pt x="94" y="120"/>
                  <a:pt x="72" y="98"/>
                  <a:pt x="72" y="72"/>
                </a:cubicBezTo>
                <a:cubicBezTo>
                  <a:pt x="72" y="46"/>
                  <a:pt x="94" y="24"/>
                  <a:pt x="120" y="24"/>
                </a:cubicBezTo>
                <a:cubicBezTo>
                  <a:pt x="147" y="24"/>
                  <a:pt x="168" y="46"/>
                  <a:pt x="168" y="72"/>
                </a:cubicBezTo>
                <a:cubicBezTo>
                  <a:pt x="168" y="98"/>
                  <a:pt x="147" y="120"/>
                  <a:pt x="120" y="12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" name="Oval 13"/>
          <p:cNvSpPr>
            <a:spLocks noChangeArrowheads="1"/>
          </p:cNvSpPr>
          <p:nvPr/>
        </p:nvSpPr>
        <p:spPr bwMode="auto">
          <a:xfrm>
            <a:off x="6540501" y="2859088"/>
            <a:ext cx="152400" cy="152400"/>
          </a:xfrm>
          <a:prstGeom prst="ellipse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Freeform 14"/>
          <p:cNvSpPr>
            <a:spLocks noEditPoints="1"/>
          </p:cNvSpPr>
          <p:nvPr/>
        </p:nvSpPr>
        <p:spPr bwMode="auto">
          <a:xfrm>
            <a:off x="2447926" y="2676526"/>
            <a:ext cx="522288" cy="523875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64 w 192"/>
              <a:gd name="T11" fmla="*/ 152 h 192"/>
              <a:gd name="T12" fmla="*/ 122 w 192"/>
              <a:gd name="T13" fmla="*/ 137 h 192"/>
              <a:gd name="T14" fmla="*/ 121 w 192"/>
              <a:gd name="T15" fmla="*/ 133 h 192"/>
              <a:gd name="T16" fmla="*/ 124 w 192"/>
              <a:gd name="T17" fmla="*/ 122 h 192"/>
              <a:gd name="T18" fmla="*/ 128 w 192"/>
              <a:gd name="T19" fmla="*/ 107 h 192"/>
              <a:gd name="T20" fmla="*/ 134 w 192"/>
              <a:gd name="T21" fmla="*/ 92 h 192"/>
              <a:gd name="T22" fmla="*/ 134 w 192"/>
              <a:gd name="T23" fmla="*/ 79 h 192"/>
              <a:gd name="T24" fmla="*/ 134 w 192"/>
              <a:gd name="T25" fmla="*/ 78 h 192"/>
              <a:gd name="T26" fmla="*/ 135 w 192"/>
              <a:gd name="T27" fmla="*/ 60 h 192"/>
              <a:gd name="T28" fmla="*/ 128 w 192"/>
              <a:gd name="T29" fmla="*/ 37 h 192"/>
              <a:gd name="T30" fmla="*/ 101 w 192"/>
              <a:gd name="T31" fmla="*/ 24 h 192"/>
              <a:gd name="T32" fmla="*/ 93 w 192"/>
              <a:gd name="T33" fmla="*/ 24 h 192"/>
              <a:gd name="T34" fmla="*/ 66 w 192"/>
              <a:gd name="T35" fmla="*/ 37 h 192"/>
              <a:gd name="T36" fmla="*/ 59 w 192"/>
              <a:gd name="T37" fmla="*/ 60 h 192"/>
              <a:gd name="T38" fmla="*/ 61 w 192"/>
              <a:gd name="T39" fmla="*/ 78 h 192"/>
              <a:gd name="T40" fmla="*/ 60 w 192"/>
              <a:gd name="T41" fmla="*/ 79 h 192"/>
              <a:gd name="T42" fmla="*/ 60 w 192"/>
              <a:gd name="T43" fmla="*/ 92 h 192"/>
              <a:gd name="T44" fmla="*/ 67 w 192"/>
              <a:gd name="T45" fmla="*/ 107 h 192"/>
              <a:gd name="T46" fmla="*/ 71 w 192"/>
              <a:gd name="T47" fmla="*/ 122 h 192"/>
              <a:gd name="T48" fmla="*/ 73 w 192"/>
              <a:gd name="T49" fmla="*/ 133 h 192"/>
              <a:gd name="T50" fmla="*/ 71 w 192"/>
              <a:gd name="T51" fmla="*/ 138 h 192"/>
              <a:gd name="T52" fmla="*/ 29 w 192"/>
              <a:gd name="T53" fmla="*/ 153 h 192"/>
              <a:gd name="T54" fmla="*/ 8 w 192"/>
              <a:gd name="T55" fmla="*/ 96 h 192"/>
              <a:gd name="T56" fmla="*/ 96 w 192"/>
              <a:gd name="T57" fmla="*/ 8 h 192"/>
              <a:gd name="T58" fmla="*/ 184 w 192"/>
              <a:gd name="T59" fmla="*/ 96 h 192"/>
              <a:gd name="T60" fmla="*/ 164 w 192"/>
              <a:gd name="T61" fmla="*/ 15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64" y="152"/>
                </a:moveTo>
                <a:cubicBezTo>
                  <a:pt x="155" y="148"/>
                  <a:pt x="135" y="141"/>
                  <a:pt x="122" y="137"/>
                </a:cubicBezTo>
                <a:cubicBezTo>
                  <a:pt x="121" y="137"/>
                  <a:pt x="121" y="137"/>
                  <a:pt x="121" y="133"/>
                </a:cubicBezTo>
                <a:cubicBezTo>
                  <a:pt x="121" y="129"/>
                  <a:pt x="122" y="125"/>
                  <a:pt x="124" y="122"/>
                </a:cubicBezTo>
                <a:cubicBezTo>
                  <a:pt x="125" y="118"/>
                  <a:pt x="127" y="112"/>
                  <a:pt x="128" y="107"/>
                </a:cubicBezTo>
                <a:cubicBezTo>
                  <a:pt x="130" y="105"/>
                  <a:pt x="132" y="100"/>
                  <a:pt x="134" y="92"/>
                </a:cubicBezTo>
                <a:cubicBezTo>
                  <a:pt x="136" y="85"/>
                  <a:pt x="135" y="82"/>
                  <a:pt x="134" y="79"/>
                </a:cubicBezTo>
                <a:cubicBezTo>
                  <a:pt x="134" y="79"/>
                  <a:pt x="134" y="79"/>
                  <a:pt x="134" y="78"/>
                </a:cubicBezTo>
                <a:cubicBezTo>
                  <a:pt x="133" y="77"/>
                  <a:pt x="134" y="68"/>
                  <a:pt x="135" y="60"/>
                </a:cubicBezTo>
                <a:cubicBezTo>
                  <a:pt x="136" y="56"/>
                  <a:pt x="135" y="45"/>
                  <a:pt x="128" y="37"/>
                </a:cubicBezTo>
                <a:cubicBezTo>
                  <a:pt x="124" y="31"/>
                  <a:pt x="116" y="25"/>
                  <a:pt x="101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79" y="25"/>
                  <a:pt x="70" y="31"/>
                  <a:pt x="66" y="37"/>
                </a:cubicBezTo>
                <a:cubicBezTo>
                  <a:pt x="60" y="45"/>
                  <a:pt x="58" y="56"/>
                  <a:pt x="59" y="60"/>
                </a:cubicBezTo>
                <a:cubicBezTo>
                  <a:pt x="61" y="68"/>
                  <a:pt x="61" y="77"/>
                  <a:pt x="61" y="78"/>
                </a:cubicBezTo>
                <a:cubicBezTo>
                  <a:pt x="61" y="79"/>
                  <a:pt x="61" y="79"/>
                  <a:pt x="60" y="79"/>
                </a:cubicBezTo>
                <a:cubicBezTo>
                  <a:pt x="60" y="82"/>
                  <a:pt x="59" y="85"/>
                  <a:pt x="60" y="92"/>
                </a:cubicBezTo>
                <a:cubicBezTo>
                  <a:pt x="62" y="100"/>
                  <a:pt x="65" y="105"/>
                  <a:pt x="67" y="107"/>
                </a:cubicBezTo>
                <a:cubicBezTo>
                  <a:pt x="67" y="112"/>
                  <a:pt x="69" y="118"/>
                  <a:pt x="71" y="122"/>
                </a:cubicBezTo>
                <a:cubicBezTo>
                  <a:pt x="72" y="124"/>
                  <a:pt x="73" y="128"/>
                  <a:pt x="73" y="133"/>
                </a:cubicBezTo>
                <a:cubicBezTo>
                  <a:pt x="73" y="137"/>
                  <a:pt x="72" y="137"/>
                  <a:pt x="71" y="138"/>
                </a:cubicBezTo>
                <a:cubicBezTo>
                  <a:pt x="58" y="142"/>
                  <a:pt x="37" y="149"/>
                  <a:pt x="29" y="153"/>
                </a:cubicBezTo>
                <a:cubicBezTo>
                  <a:pt x="16" y="137"/>
                  <a:pt x="8" y="117"/>
                  <a:pt x="8" y="96"/>
                </a:cubicBezTo>
                <a:cubicBezTo>
                  <a:pt x="8" y="47"/>
                  <a:pt x="48" y="8"/>
                  <a:pt x="96" y="8"/>
                </a:cubicBezTo>
                <a:cubicBezTo>
                  <a:pt x="145" y="8"/>
                  <a:pt x="184" y="47"/>
                  <a:pt x="184" y="96"/>
                </a:cubicBezTo>
                <a:cubicBezTo>
                  <a:pt x="184" y="117"/>
                  <a:pt x="177" y="137"/>
                  <a:pt x="164" y="152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" name="Freeform 15"/>
          <p:cNvSpPr>
            <a:spLocks noEditPoints="1"/>
          </p:cNvSpPr>
          <p:nvPr/>
        </p:nvSpPr>
        <p:spPr bwMode="auto">
          <a:xfrm>
            <a:off x="7388226" y="4660901"/>
            <a:ext cx="390525" cy="522288"/>
          </a:xfrm>
          <a:custGeom>
            <a:avLst/>
            <a:gdLst>
              <a:gd name="T0" fmla="*/ 128 w 144"/>
              <a:gd name="T1" fmla="*/ 0 h 192"/>
              <a:gd name="T2" fmla="*/ 16 w 144"/>
              <a:gd name="T3" fmla="*/ 0 h 192"/>
              <a:gd name="T4" fmla="*/ 0 w 144"/>
              <a:gd name="T5" fmla="*/ 16 h 192"/>
              <a:gd name="T6" fmla="*/ 0 w 144"/>
              <a:gd name="T7" fmla="*/ 176 h 192"/>
              <a:gd name="T8" fmla="*/ 16 w 144"/>
              <a:gd name="T9" fmla="*/ 192 h 192"/>
              <a:gd name="T10" fmla="*/ 128 w 144"/>
              <a:gd name="T11" fmla="*/ 192 h 192"/>
              <a:gd name="T12" fmla="*/ 144 w 144"/>
              <a:gd name="T13" fmla="*/ 176 h 192"/>
              <a:gd name="T14" fmla="*/ 144 w 144"/>
              <a:gd name="T15" fmla="*/ 16 h 192"/>
              <a:gd name="T16" fmla="*/ 128 w 144"/>
              <a:gd name="T17" fmla="*/ 0 h 192"/>
              <a:gd name="T18" fmla="*/ 48 w 144"/>
              <a:gd name="T19" fmla="*/ 168 h 192"/>
              <a:gd name="T20" fmla="*/ 24 w 144"/>
              <a:gd name="T21" fmla="*/ 168 h 192"/>
              <a:gd name="T22" fmla="*/ 24 w 144"/>
              <a:gd name="T23" fmla="*/ 144 h 192"/>
              <a:gd name="T24" fmla="*/ 48 w 144"/>
              <a:gd name="T25" fmla="*/ 144 h 192"/>
              <a:gd name="T26" fmla="*/ 48 w 144"/>
              <a:gd name="T27" fmla="*/ 168 h 192"/>
              <a:gd name="T28" fmla="*/ 48 w 144"/>
              <a:gd name="T29" fmla="*/ 132 h 192"/>
              <a:gd name="T30" fmla="*/ 24 w 144"/>
              <a:gd name="T31" fmla="*/ 132 h 192"/>
              <a:gd name="T32" fmla="*/ 24 w 144"/>
              <a:gd name="T33" fmla="*/ 108 h 192"/>
              <a:gd name="T34" fmla="*/ 48 w 144"/>
              <a:gd name="T35" fmla="*/ 108 h 192"/>
              <a:gd name="T36" fmla="*/ 48 w 144"/>
              <a:gd name="T37" fmla="*/ 132 h 192"/>
              <a:gd name="T38" fmla="*/ 48 w 144"/>
              <a:gd name="T39" fmla="*/ 96 h 192"/>
              <a:gd name="T40" fmla="*/ 24 w 144"/>
              <a:gd name="T41" fmla="*/ 96 h 192"/>
              <a:gd name="T42" fmla="*/ 24 w 144"/>
              <a:gd name="T43" fmla="*/ 72 h 192"/>
              <a:gd name="T44" fmla="*/ 48 w 144"/>
              <a:gd name="T45" fmla="*/ 72 h 192"/>
              <a:gd name="T46" fmla="*/ 48 w 144"/>
              <a:gd name="T47" fmla="*/ 96 h 192"/>
              <a:gd name="T48" fmla="*/ 84 w 144"/>
              <a:gd name="T49" fmla="*/ 168 h 192"/>
              <a:gd name="T50" fmla="*/ 60 w 144"/>
              <a:gd name="T51" fmla="*/ 168 h 192"/>
              <a:gd name="T52" fmla="*/ 60 w 144"/>
              <a:gd name="T53" fmla="*/ 144 h 192"/>
              <a:gd name="T54" fmla="*/ 84 w 144"/>
              <a:gd name="T55" fmla="*/ 144 h 192"/>
              <a:gd name="T56" fmla="*/ 84 w 144"/>
              <a:gd name="T57" fmla="*/ 168 h 192"/>
              <a:gd name="T58" fmla="*/ 84 w 144"/>
              <a:gd name="T59" fmla="*/ 132 h 192"/>
              <a:gd name="T60" fmla="*/ 60 w 144"/>
              <a:gd name="T61" fmla="*/ 132 h 192"/>
              <a:gd name="T62" fmla="*/ 60 w 144"/>
              <a:gd name="T63" fmla="*/ 108 h 192"/>
              <a:gd name="T64" fmla="*/ 84 w 144"/>
              <a:gd name="T65" fmla="*/ 108 h 192"/>
              <a:gd name="T66" fmla="*/ 84 w 144"/>
              <a:gd name="T67" fmla="*/ 132 h 192"/>
              <a:gd name="T68" fmla="*/ 84 w 144"/>
              <a:gd name="T69" fmla="*/ 96 h 192"/>
              <a:gd name="T70" fmla="*/ 60 w 144"/>
              <a:gd name="T71" fmla="*/ 96 h 192"/>
              <a:gd name="T72" fmla="*/ 60 w 144"/>
              <a:gd name="T73" fmla="*/ 72 h 192"/>
              <a:gd name="T74" fmla="*/ 84 w 144"/>
              <a:gd name="T75" fmla="*/ 72 h 192"/>
              <a:gd name="T76" fmla="*/ 84 w 144"/>
              <a:gd name="T77" fmla="*/ 96 h 192"/>
              <a:gd name="T78" fmla="*/ 120 w 144"/>
              <a:gd name="T79" fmla="*/ 168 h 192"/>
              <a:gd name="T80" fmla="*/ 96 w 144"/>
              <a:gd name="T81" fmla="*/ 168 h 192"/>
              <a:gd name="T82" fmla="*/ 96 w 144"/>
              <a:gd name="T83" fmla="*/ 108 h 192"/>
              <a:gd name="T84" fmla="*/ 120 w 144"/>
              <a:gd name="T85" fmla="*/ 108 h 192"/>
              <a:gd name="T86" fmla="*/ 120 w 144"/>
              <a:gd name="T87" fmla="*/ 168 h 192"/>
              <a:gd name="T88" fmla="*/ 120 w 144"/>
              <a:gd name="T89" fmla="*/ 96 h 192"/>
              <a:gd name="T90" fmla="*/ 96 w 144"/>
              <a:gd name="T91" fmla="*/ 96 h 192"/>
              <a:gd name="T92" fmla="*/ 96 w 144"/>
              <a:gd name="T93" fmla="*/ 72 h 192"/>
              <a:gd name="T94" fmla="*/ 120 w 144"/>
              <a:gd name="T95" fmla="*/ 72 h 192"/>
              <a:gd name="T96" fmla="*/ 120 w 144"/>
              <a:gd name="T97" fmla="*/ 96 h 192"/>
              <a:gd name="T98" fmla="*/ 120 w 144"/>
              <a:gd name="T99" fmla="*/ 52 h 192"/>
              <a:gd name="T100" fmla="*/ 24 w 144"/>
              <a:gd name="T101" fmla="*/ 52 h 192"/>
              <a:gd name="T102" fmla="*/ 24 w 144"/>
              <a:gd name="T103" fmla="*/ 28 h 192"/>
              <a:gd name="T104" fmla="*/ 120 w 144"/>
              <a:gd name="T105" fmla="*/ 28 h 192"/>
              <a:gd name="T106" fmla="*/ 120 w 144"/>
              <a:gd name="T107" fmla="*/ 5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92">
                <a:moveTo>
                  <a:pt x="128" y="0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85"/>
                  <a:pt x="8" y="192"/>
                  <a:pt x="16" y="192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7" y="192"/>
                  <a:pt x="144" y="185"/>
                  <a:pt x="144" y="17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48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144"/>
                  <a:pt x="24" y="144"/>
                  <a:pt x="24" y="144"/>
                </a:cubicBezTo>
                <a:cubicBezTo>
                  <a:pt x="48" y="144"/>
                  <a:pt x="48" y="144"/>
                  <a:pt x="48" y="144"/>
                </a:cubicBezTo>
                <a:lnTo>
                  <a:pt x="48" y="168"/>
                </a:lnTo>
                <a:close/>
                <a:moveTo>
                  <a:pt x="48" y="132"/>
                </a:moveTo>
                <a:cubicBezTo>
                  <a:pt x="24" y="132"/>
                  <a:pt x="24" y="132"/>
                  <a:pt x="24" y="132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48" y="108"/>
                  <a:pt x="48" y="108"/>
                  <a:pt x="48" y="108"/>
                </a:cubicBezTo>
                <a:lnTo>
                  <a:pt x="48" y="132"/>
                </a:lnTo>
                <a:close/>
                <a:moveTo>
                  <a:pt x="48" y="96"/>
                </a:moveTo>
                <a:cubicBezTo>
                  <a:pt x="24" y="96"/>
                  <a:pt x="24" y="96"/>
                  <a:pt x="24" y="96"/>
                </a:cubicBezTo>
                <a:cubicBezTo>
                  <a:pt x="24" y="72"/>
                  <a:pt x="24" y="72"/>
                  <a:pt x="24" y="72"/>
                </a:cubicBezTo>
                <a:cubicBezTo>
                  <a:pt x="48" y="72"/>
                  <a:pt x="48" y="72"/>
                  <a:pt x="48" y="72"/>
                </a:cubicBezTo>
                <a:lnTo>
                  <a:pt x="48" y="96"/>
                </a:lnTo>
                <a:close/>
                <a:moveTo>
                  <a:pt x="84" y="168"/>
                </a:moveTo>
                <a:cubicBezTo>
                  <a:pt x="60" y="168"/>
                  <a:pt x="60" y="168"/>
                  <a:pt x="60" y="168"/>
                </a:cubicBezTo>
                <a:cubicBezTo>
                  <a:pt x="60" y="144"/>
                  <a:pt x="60" y="144"/>
                  <a:pt x="60" y="144"/>
                </a:cubicBezTo>
                <a:cubicBezTo>
                  <a:pt x="84" y="144"/>
                  <a:pt x="84" y="144"/>
                  <a:pt x="84" y="144"/>
                </a:cubicBezTo>
                <a:lnTo>
                  <a:pt x="84" y="168"/>
                </a:lnTo>
                <a:close/>
                <a:moveTo>
                  <a:pt x="84" y="132"/>
                </a:moveTo>
                <a:cubicBezTo>
                  <a:pt x="60" y="132"/>
                  <a:pt x="60" y="132"/>
                  <a:pt x="60" y="132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84" y="108"/>
                  <a:pt x="84" y="108"/>
                  <a:pt x="84" y="108"/>
                </a:cubicBezTo>
                <a:lnTo>
                  <a:pt x="84" y="132"/>
                </a:lnTo>
                <a:close/>
                <a:moveTo>
                  <a:pt x="84" y="96"/>
                </a:moveTo>
                <a:cubicBezTo>
                  <a:pt x="60" y="96"/>
                  <a:pt x="60" y="96"/>
                  <a:pt x="60" y="96"/>
                </a:cubicBezTo>
                <a:cubicBezTo>
                  <a:pt x="60" y="72"/>
                  <a:pt x="60" y="72"/>
                  <a:pt x="60" y="72"/>
                </a:cubicBezTo>
                <a:cubicBezTo>
                  <a:pt x="84" y="72"/>
                  <a:pt x="84" y="72"/>
                  <a:pt x="84" y="72"/>
                </a:cubicBezTo>
                <a:lnTo>
                  <a:pt x="84" y="96"/>
                </a:lnTo>
                <a:close/>
                <a:moveTo>
                  <a:pt x="120" y="168"/>
                </a:moveTo>
                <a:cubicBezTo>
                  <a:pt x="96" y="168"/>
                  <a:pt x="96" y="168"/>
                  <a:pt x="96" y="168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120" y="108"/>
                  <a:pt x="120" y="108"/>
                  <a:pt x="120" y="108"/>
                </a:cubicBezTo>
                <a:lnTo>
                  <a:pt x="120" y="168"/>
                </a:lnTo>
                <a:close/>
                <a:moveTo>
                  <a:pt x="12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72"/>
                  <a:pt x="96" y="72"/>
                  <a:pt x="96" y="72"/>
                </a:cubicBezTo>
                <a:cubicBezTo>
                  <a:pt x="120" y="72"/>
                  <a:pt x="120" y="72"/>
                  <a:pt x="120" y="72"/>
                </a:cubicBezTo>
                <a:lnTo>
                  <a:pt x="120" y="96"/>
                </a:lnTo>
                <a:close/>
                <a:moveTo>
                  <a:pt x="120" y="52"/>
                </a:moveTo>
                <a:cubicBezTo>
                  <a:pt x="24" y="52"/>
                  <a:pt x="24" y="52"/>
                  <a:pt x="24" y="52"/>
                </a:cubicBezTo>
                <a:cubicBezTo>
                  <a:pt x="24" y="28"/>
                  <a:pt x="24" y="28"/>
                  <a:pt x="24" y="28"/>
                </a:cubicBezTo>
                <a:cubicBezTo>
                  <a:pt x="120" y="28"/>
                  <a:pt x="120" y="28"/>
                  <a:pt x="120" y="28"/>
                </a:cubicBezTo>
                <a:lnTo>
                  <a:pt x="120" y="52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" name="Freeform 16"/>
          <p:cNvSpPr>
            <a:spLocks noEditPoints="1"/>
          </p:cNvSpPr>
          <p:nvPr/>
        </p:nvSpPr>
        <p:spPr bwMode="auto">
          <a:xfrm>
            <a:off x="2432051" y="3646488"/>
            <a:ext cx="542925" cy="546100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0 h 200"/>
              <a:gd name="T6" fmla="*/ 100 w 200"/>
              <a:gd name="T7" fmla="*/ 0 h 200"/>
              <a:gd name="T8" fmla="*/ 0 w 200"/>
              <a:gd name="T9" fmla="*/ 100 h 200"/>
              <a:gd name="T10" fmla="*/ 100 w 200"/>
              <a:gd name="T11" fmla="*/ 200 h 200"/>
              <a:gd name="T12" fmla="*/ 100 w 200"/>
              <a:gd name="T13" fmla="*/ 200 h 200"/>
              <a:gd name="T14" fmla="*/ 100 w 200"/>
              <a:gd name="T15" fmla="*/ 200 h 200"/>
              <a:gd name="T16" fmla="*/ 100 w 200"/>
              <a:gd name="T17" fmla="*/ 200 h 200"/>
              <a:gd name="T18" fmla="*/ 200 w 200"/>
              <a:gd name="T19" fmla="*/ 100 h 200"/>
              <a:gd name="T20" fmla="*/ 100 w 200"/>
              <a:gd name="T21" fmla="*/ 0 h 200"/>
              <a:gd name="T22" fmla="*/ 100 w 200"/>
              <a:gd name="T23" fmla="*/ 192 h 200"/>
              <a:gd name="T24" fmla="*/ 100 w 200"/>
              <a:gd name="T25" fmla="*/ 192 h 200"/>
              <a:gd name="T26" fmla="*/ 100 w 200"/>
              <a:gd name="T27" fmla="*/ 192 h 200"/>
              <a:gd name="T28" fmla="*/ 100 w 200"/>
              <a:gd name="T29" fmla="*/ 192 h 200"/>
              <a:gd name="T30" fmla="*/ 8 w 200"/>
              <a:gd name="T31" fmla="*/ 100 h 200"/>
              <a:gd name="T32" fmla="*/ 100 w 200"/>
              <a:gd name="T33" fmla="*/ 8 h 200"/>
              <a:gd name="T34" fmla="*/ 100 w 200"/>
              <a:gd name="T35" fmla="*/ 8 h 200"/>
              <a:gd name="T36" fmla="*/ 100 w 200"/>
              <a:gd name="T37" fmla="*/ 8 h 200"/>
              <a:gd name="T38" fmla="*/ 100 w 200"/>
              <a:gd name="T39" fmla="*/ 8 h 200"/>
              <a:gd name="T40" fmla="*/ 192 w 200"/>
              <a:gd name="T41" fmla="*/ 100 h 200"/>
              <a:gd name="T42" fmla="*/ 100 w 200"/>
              <a:gd name="T43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00" y="192"/>
                </a:moveTo>
                <a:cubicBezTo>
                  <a:pt x="100" y="192"/>
                  <a:pt x="100" y="192"/>
                  <a:pt x="100" y="192"/>
                </a:cubicBezTo>
                <a:cubicBezTo>
                  <a:pt x="100" y="192"/>
                  <a:pt x="100" y="192"/>
                  <a:pt x="100" y="192"/>
                </a:cubicBezTo>
                <a:cubicBezTo>
                  <a:pt x="100" y="192"/>
                  <a:pt x="100" y="192"/>
                  <a:pt x="100" y="192"/>
                </a:cubicBezTo>
                <a:cubicBezTo>
                  <a:pt x="50" y="192"/>
                  <a:pt x="8" y="151"/>
                  <a:pt x="8" y="100"/>
                </a:cubicBezTo>
                <a:cubicBezTo>
                  <a:pt x="8" y="49"/>
                  <a:pt x="5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" name="Freeform 17"/>
          <p:cNvSpPr/>
          <p:nvPr/>
        </p:nvSpPr>
        <p:spPr bwMode="auto">
          <a:xfrm>
            <a:off x="2714626" y="3808413"/>
            <a:ext cx="90488" cy="100013"/>
          </a:xfrm>
          <a:custGeom>
            <a:avLst/>
            <a:gdLst>
              <a:gd name="T0" fmla="*/ 28 w 33"/>
              <a:gd name="T1" fmla="*/ 0 h 37"/>
              <a:gd name="T2" fmla="*/ 0 w 33"/>
              <a:gd name="T3" fmla="*/ 4 h 37"/>
              <a:gd name="T4" fmla="*/ 0 w 33"/>
              <a:gd name="T5" fmla="*/ 37 h 37"/>
              <a:gd name="T6" fmla="*/ 33 w 33"/>
              <a:gd name="T7" fmla="*/ 37 h 37"/>
              <a:gd name="T8" fmla="*/ 28 w 33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7">
                <a:moveTo>
                  <a:pt x="28" y="0"/>
                </a:moveTo>
                <a:cubicBezTo>
                  <a:pt x="19" y="3"/>
                  <a:pt x="10" y="4"/>
                  <a:pt x="0" y="4"/>
                </a:cubicBezTo>
                <a:cubicBezTo>
                  <a:pt x="0" y="37"/>
                  <a:pt x="0" y="37"/>
                  <a:pt x="0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23"/>
                  <a:pt x="31" y="11"/>
                  <a:pt x="28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Freeform 18"/>
          <p:cNvSpPr/>
          <p:nvPr/>
        </p:nvSpPr>
        <p:spPr bwMode="auto">
          <a:xfrm>
            <a:off x="2714626" y="3692526"/>
            <a:ext cx="71438" cy="106363"/>
          </a:xfrm>
          <a:custGeom>
            <a:avLst/>
            <a:gdLst>
              <a:gd name="T0" fmla="*/ 0 w 26"/>
              <a:gd name="T1" fmla="*/ 0 h 39"/>
              <a:gd name="T2" fmla="*/ 0 w 26"/>
              <a:gd name="T3" fmla="*/ 39 h 39"/>
              <a:gd name="T4" fmla="*/ 26 w 26"/>
              <a:gd name="T5" fmla="*/ 35 h 39"/>
              <a:gd name="T6" fmla="*/ 0 w 26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39">
                <a:moveTo>
                  <a:pt x="0" y="0"/>
                </a:moveTo>
                <a:cubicBezTo>
                  <a:pt x="0" y="39"/>
                  <a:pt x="0" y="39"/>
                  <a:pt x="0" y="39"/>
                </a:cubicBezTo>
                <a:cubicBezTo>
                  <a:pt x="9" y="39"/>
                  <a:pt x="18" y="37"/>
                  <a:pt x="26" y="35"/>
                </a:cubicBezTo>
                <a:cubicBezTo>
                  <a:pt x="20" y="15"/>
                  <a:pt x="10" y="2"/>
                  <a:pt x="0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" name="Freeform 19"/>
          <p:cNvSpPr/>
          <p:nvPr/>
        </p:nvSpPr>
        <p:spPr bwMode="auto">
          <a:xfrm>
            <a:off x="2622551" y="3690938"/>
            <a:ext cx="69850" cy="107950"/>
          </a:xfrm>
          <a:custGeom>
            <a:avLst/>
            <a:gdLst>
              <a:gd name="T0" fmla="*/ 0 w 26"/>
              <a:gd name="T1" fmla="*/ 36 h 40"/>
              <a:gd name="T2" fmla="*/ 26 w 26"/>
              <a:gd name="T3" fmla="*/ 40 h 40"/>
              <a:gd name="T4" fmla="*/ 26 w 26"/>
              <a:gd name="T5" fmla="*/ 0 h 40"/>
              <a:gd name="T6" fmla="*/ 0 w 26"/>
              <a:gd name="T7" fmla="*/ 3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40">
                <a:moveTo>
                  <a:pt x="0" y="36"/>
                </a:moveTo>
                <a:cubicBezTo>
                  <a:pt x="9" y="38"/>
                  <a:pt x="17" y="40"/>
                  <a:pt x="26" y="40"/>
                </a:cubicBezTo>
                <a:cubicBezTo>
                  <a:pt x="26" y="0"/>
                  <a:pt x="26" y="0"/>
                  <a:pt x="26" y="0"/>
                </a:cubicBezTo>
                <a:cubicBezTo>
                  <a:pt x="17" y="3"/>
                  <a:pt x="7" y="16"/>
                  <a:pt x="0" y="3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20"/>
          <p:cNvSpPr/>
          <p:nvPr/>
        </p:nvSpPr>
        <p:spPr bwMode="auto">
          <a:xfrm>
            <a:off x="2757488" y="3695701"/>
            <a:ext cx="109538" cy="87313"/>
          </a:xfrm>
          <a:custGeom>
            <a:avLst/>
            <a:gdLst>
              <a:gd name="T0" fmla="*/ 40 w 40"/>
              <a:gd name="T1" fmla="*/ 23 h 32"/>
              <a:gd name="T2" fmla="*/ 0 w 40"/>
              <a:gd name="T3" fmla="*/ 0 h 32"/>
              <a:gd name="T4" fmla="*/ 17 w 40"/>
              <a:gd name="T5" fmla="*/ 32 h 32"/>
              <a:gd name="T6" fmla="*/ 40 w 40"/>
              <a:gd name="T7" fmla="*/ 23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2">
                <a:moveTo>
                  <a:pt x="40" y="23"/>
                </a:moveTo>
                <a:cubicBezTo>
                  <a:pt x="29" y="12"/>
                  <a:pt x="16" y="4"/>
                  <a:pt x="0" y="0"/>
                </a:cubicBezTo>
                <a:cubicBezTo>
                  <a:pt x="7" y="8"/>
                  <a:pt x="13" y="19"/>
                  <a:pt x="17" y="32"/>
                </a:cubicBezTo>
                <a:cubicBezTo>
                  <a:pt x="25" y="30"/>
                  <a:pt x="33" y="27"/>
                  <a:pt x="40" y="23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" name="Freeform 21"/>
          <p:cNvSpPr/>
          <p:nvPr/>
        </p:nvSpPr>
        <p:spPr bwMode="auto">
          <a:xfrm>
            <a:off x="2809876" y="3775076"/>
            <a:ext cx="122238" cy="133350"/>
          </a:xfrm>
          <a:custGeom>
            <a:avLst/>
            <a:gdLst>
              <a:gd name="T0" fmla="*/ 5 w 45"/>
              <a:gd name="T1" fmla="*/ 49 h 49"/>
              <a:gd name="T2" fmla="*/ 45 w 45"/>
              <a:gd name="T3" fmla="*/ 49 h 49"/>
              <a:gd name="T4" fmla="*/ 26 w 45"/>
              <a:gd name="T5" fmla="*/ 0 h 49"/>
              <a:gd name="T6" fmla="*/ 0 w 45"/>
              <a:gd name="T7" fmla="*/ 11 h 49"/>
              <a:gd name="T8" fmla="*/ 5 w 45"/>
              <a:gd name="T9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5" y="49"/>
                </a:moveTo>
                <a:cubicBezTo>
                  <a:pt x="45" y="49"/>
                  <a:pt x="45" y="49"/>
                  <a:pt x="45" y="49"/>
                </a:cubicBezTo>
                <a:cubicBezTo>
                  <a:pt x="45" y="30"/>
                  <a:pt x="38" y="13"/>
                  <a:pt x="26" y="0"/>
                </a:cubicBezTo>
                <a:cubicBezTo>
                  <a:pt x="18" y="4"/>
                  <a:pt x="9" y="8"/>
                  <a:pt x="0" y="11"/>
                </a:cubicBezTo>
                <a:cubicBezTo>
                  <a:pt x="3" y="22"/>
                  <a:pt x="5" y="35"/>
                  <a:pt x="5" y="49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" name="Freeform 22"/>
          <p:cNvSpPr/>
          <p:nvPr/>
        </p:nvSpPr>
        <p:spPr bwMode="auto">
          <a:xfrm>
            <a:off x="2606676" y="3808413"/>
            <a:ext cx="85725" cy="100013"/>
          </a:xfrm>
          <a:custGeom>
            <a:avLst/>
            <a:gdLst>
              <a:gd name="T0" fmla="*/ 0 w 32"/>
              <a:gd name="T1" fmla="*/ 37 h 37"/>
              <a:gd name="T2" fmla="*/ 32 w 32"/>
              <a:gd name="T3" fmla="*/ 37 h 37"/>
              <a:gd name="T4" fmla="*/ 32 w 32"/>
              <a:gd name="T5" fmla="*/ 4 h 37"/>
              <a:gd name="T6" fmla="*/ 4 w 32"/>
              <a:gd name="T7" fmla="*/ 0 h 37"/>
              <a:gd name="T8" fmla="*/ 0 w 32"/>
              <a:gd name="T9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37">
                <a:moveTo>
                  <a:pt x="0" y="37"/>
                </a:moveTo>
                <a:cubicBezTo>
                  <a:pt x="32" y="37"/>
                  <a:pt x="32" y="37"/>
                  <a:pt x="32" y="37"/>
                </a:cubicBezTo>
                <a:cubicBezTo>
                  <a:pt x="32" y="4"/>
                  <a:pt x="32" y="4"/>
                  <a:pt x="32" y="4"/>
                </a:cubicBezTo>
                <a:cubicBezTo>
                  <a:pt x="23" y="4"/>
                  <a:pt x="13" y="3"/>
                  <a:pt x="4" y="0"/>
                </a:cubicBezTo>
                <a:cubicBezTo>
                  <a:pt x="2" y="11"/>
                  <a:pt x="0" y="23"/>
                  <a:pt x="0" y="37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" name="Freeform 23"/>
          <p:cNvSpPr/>
          <p:nvPr/>
        </p:nvSpPr>
        <p:spPr bwMode="auto">
          <a:xfrm>
            <a:off x="2714626" y="3930651"/>
            <a:ext cx="90488" cy="98425"/>
          </a:xfrm>
          <a:custGeom>
            <a:avLst/>
            <a:gdLst>
              <a:gd name="T0" fmla="*/ 33 w 33"/>
              <a:gd name="T1" fmla="*/ 0 h 36"/>
              <a:gd name="T2" fmla="*/ 0 w 33"/>
              <a:gd name="T3" fmla="*/ 0 h 36"/>
              <a:gd name="T4" fmla="*/ 0 w 33"/>
              <a:gd name="T5" fmla="*/ 33 h 36"/>
              <a:gd name="T6" fmla="*/ 28 w 33"/>
              <a:gd name="T7" fmla="*/ 36 h 36"/>
              <a:gd name="T8" fmla="*/ 33 w 33"/>
              <a:gd name="T9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6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3"/>
                  <a:pt x="0" y="33"/>
                  <a:pt x="0" y="33"/>
                </a:cubicBezTo>
                <a:cubicBezTo>
                  <a:pt x="10" y="33"/>
                  <a:pt x="19" y="34"/>
                  <a:pt x="28" y="36"/>
                </a:cubicBezTo>
                <a:cubicBezTo>
                  <a:pt x="31" y="26"/>
                  <a:pt x="33" y="13"/>
                  <a:pt x="33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" name="Freeform 24"/>
          <p:cNvSpPr/>
          <p:nvPr/>
        </p:nvSpPr>
        <p:spPr bwMode="auto">
          <a:xfrm>
            <a:off x="2606676" y="3930651"/>
            <a:ext cx="85725" cy="98425"/>
          </a:xfrm>
          <a:custGeom>
            <a:avLst/>
            <a:gdLst>
              <a:gd name="T0" fmla="*/ 4 w 32"/>
              <a:gd name="T1" fmla="*/ 36 h 36"/>
              <a:gd name="T2" fmla="*/ 32 w 32"/>
              <a:gd name="T3" fmla="*/ 33 h 36"/>
              <a:gd name="T4" fmla="*/ 32 w 32"/>
              <a:gd name="T5" fmla="*/ 0 h 36"/>
              <a:gd name="T6" fmla="*/ 0 w 32"/>
              <a:gd name="T7" fmla="*/ 0 h 36"/>
              <a:gd name="T8" fmla="*/ 4 w 32"/>
              <a:gd name="T9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36">
                <a:moveTo>
                  <a:pt x="4" y="36"/>
                </a:moveTo>
                <a:cubicBezTo>
                  <a:pt x="13" y="34"/>
                  <a:pt x="23" y="33"/>
                  <a:pt x="32" y="33"/>
                </a:cubicBezTo>
                <a:cubicBezTo>
                  <a:pt x="32" y="0"/>
                  <a:pt x="32" y="0"/>
                  <a:pt x="3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2" y="26"/>
                  <a:pt x="4" y="3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" name="Freeform 25"/>
          <p:cNvSpPr/>
          <p:nvPr/>
        </p:nvSpPr>
        <p:spPr bwMode="auto">
          <a:xfrm>
            <a:off x="2622551" y="4038601"/>
            <a:ext cx="69850" cy="106363"/>
          </a:xfrm>
          <a:custGeom>
            <a:avLst/>
            <a:gdLst>
              <a:gd name="T0" fmla="*/ 26 w 26"/>
              <a:gd name="T1" fmla="*/ 39 h 39"/>
              <a:gd name="T2" fmla="*/ 26 w 26"/>
              <a:gd name="T3" fmla="*/ 0 h 39"/>
              <a:gd name="T4" fmla="*/ 0 w 26"/>
              <a:gd name="T5" fmla="*/ 3 h 39"/>
              <a:gd name="T6" fmla="*/ 26 w 26"/>
              <a:gd name="T7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39">
                <a:moveTo>
                  <a:pt x="26" y="39"/>
                </a:moveTo>
                <a:cubicBezTo>
                  <a:pt x="26" y="0"/>
                  <a:pt x="26" y="0"/>
                  <a:pt x="26" y="0"/>
                </a:cubicBezTo>
                <a:cubicBezTo>
                  <a:pt x="17" y="0"/>
                  <a:pt x="9" y="1"/>
                  <a:pt x="0" y="3"/>
                </a:cubicBezTo>
                <a:cubicBezTo>
                  <a:pt x="7" y="23"/>
                  <a:pt x="17" y="37"/>
                  <a:pt x="26" y="39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2" name="Freeform 26"/>
          <p:cNvSpPr/>
          <p:nvPr/>
        </p:nvSpPr>
        <p:spPr bwMode="auto">
          <a:xfrm>
            <a:off x="2757488" y="4052888"/>
            <a:ext cx="109538" cy="90488"/>
          </a:xfrm>
          <a:custGeom>
            <a:avLst/>
            <a:gdLst>
              <a:gd name="T0" fmla="*/ 0 w 40"/>
              <a:gd name="T1" fmla="*/ 33 h 33"/>
              <a:gd name="T2" fmla="*/ 40 w 40"/>
              <a:gd name="T3" fmla="*/ 10 h 33"/>
              <a:gd name="T4" fmla="*/ 17 w 40"/>
              <a:gd name="T5" fmla="*/ 0 h 33"/>
              <a:gd name="T6" fmla="*/ 0 w 40"/>
              <a:gd name="T7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3">
                <a:moveTo>
                  <a:pt x="0" y="33"/>
                </a:moveTo>
                <a:cubicBezTo>
                  <a:pt x="16" y="29"/>
                  <a:pt x="30" y="21"/>
                  <a:pt x="40" y="10"/>
                </a:cubicBezTo>
                <a:cubicBezTo>
                  <a:pt x="33" y="6"/>
                  <a:pt x="25" y="3"/>
                  <a:pt x="17" y="0"/>
                </a:cubicBezTo>
                <a:cubicBezTo>
                  <a:pt x="13" y="14"/>
                  <a:pt x="7" y="25"/>
                  <a:pt x="0" y="33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3" name="Freeform 27"/>
          <p:cNvSpPr/>
          <p:nvPr/>
        </p:nvSpPr>
        <p:spPr bwMode="auto">
          <a:xfrm>
            <a:off x="2543176" y="3695701"/>
            <a:ext cx="109538" cy="87313"/>
          </a:xfrm>
          <a:custGeom>
            <a:avLst/>
            <a:gdLst>
              <a:gd name="T0" fmla="*/ 40 w 40"/>
              <a:gd name="T1" fmla="*/ 0 h 32"/>
              <a:gd name="T2" fmla="*/ 0 w 40"/>
              <a:gd name="T3" fmla="*/ 23 h 32"/>
              <a:gd name="T4" fmla="*/ 22 w 40"/>
              <a:gd name="T5" fmla="*/ 32 h 32"/>
              <a:gd name="T6" fmla="*/ 40 w 40"/>
              <a:gd name="T7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2">
                <a:moveTo>
                  <a:pt x="40" y="0"/>
                </a:moveTo>
                <a:cubicBezTo>
                  <a:pt x="24" y="4"/>
                  <a:pt x="10" y="12"/>
                  <a:pt x="0" y="23"/>
                </a:cubicBezTo>
                <a:cubicBezTo>
                  <a:pt x="7" y="27"/>
                  <a:pt x="14" y="30"/>
                  <a:pt x="22" y="32"/>
                </a:cubicBezTo>
                <a:cubicBezTo>
                  <a:pt x="27" y="19"/>
                  <a:pt x="33" y="8"/>
                  <a:pt x="40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4" name="Freeform 28"/>
          <p:cNvSpPr/>
          <p:nvPr/>
        </p:nvSpPr>
        <p:spPr bwMode="auto">
          <a:xfrm>
            <a:off x="2809876" y="3930651"/>
            <a:ext cx="122238" cy="133350"/>
          </a:xfrm>
          <a:custGeom>
            <a:avLst/>
            <a:gdLst>
              <a:gd name="T0" fmla="*/ 0 w 45"/>
              <a:gd name="T1" fmla="*/ 38 h 49"/>
              <a:gd name="T2" fmla="*/ 26 w 45"/>
              <a:gd name="T3" fmla="*/ 49 h 49"/>
              <a:gd name="T4" fmla="*/ 45 w 45"/>
              <a:gd name="T5" fmla="*/ 0 h 49"/>
              <a:gd name="T6" fmla="*/ 5 w 45"/>
              <a:gd name="T7" fmla="*/ 0 h 49"/>
              <a:gd name="T8" fmla="*/ 0 w 45"/>
              <a:gd name="T9" fmla="*/ 38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0" y="38"/>
                </a:moveTo>
                <a:cubicBezTo>
                  <a:pt x="10" y="41"/>
                  <a:pt x="18" y="45"/>
                  <a:pt x="26" y="49"/>
                </a:cubicBezTo>
                <a:cubicBezTo>
                  <a:pt x="38" y="36"/>
                  <a:pt x="45" y="19"/>
                  <a:pt x="4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4"/>
                  <a:pt x="3" y="27"/>
                  <a:pt x="0" y="38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" name="Freeform 29"/>
          <p:cNvSpPr/>
          <p:nvPr/>
        </p:nvSpPr>
        <p:spPr bwMode="auto">
          <a:xfrm>
            <a:off x="2714626" y="4038601"/>
            <a:ext cx="71438" cy="106363"/>
          </a:xfrm>
          <a:custGeom>
            <a:avLst/>
            <a:gdLst>
              <a:gd name="T0" fmla="*/ 0 w 26"/>
              <a:gd name="T1" fmla="*/ 0 h 39"/>
              <a:gd name="T2" fmla="*/ 0 w 26"/>
              <a:gd name="T3" fmla="*/ 39 h 39"/>
              <a:gd name="T4" fmla="*/ 26 w 26"/>
              <a:gd name="T5" fmla="*/ 3 h 39"/>
              <a:gd name="T6" fmla="*/ 0 w 26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39">
                <a:moveTo>
                  <a:pt x="0" y="0"/>
                </a:moveTo>
                <a:cubicBezTo>
                  <a:pt x="0" y="39"/>
                  <a:pt x="0" y="39"/>
                  <a:pt x="0" y="39"/>
                </a:cubicBezTo>
                <a:cubicBezTo>
                  <a:pt x="10" y="36"/>
                  <a:pt x="20" y="23"/>
                  <a:pt x="26" y="3"/>
                </a:cubicBezTo>
                <a:cubicBezTo>
                  <a:pt x="18" y="1"/>
                  <a:pt x="9" y="0"/>
                  <a:pt x="0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6" name="Freeform 30"/>
          <p:cNvSpPr/>
          <p:nvPr/>
        </p:nvSpPr>
        <p:spPr bwMode="auto">
          <a:xfrm>
            <a:off x="2474913" y="3775076"/>
            <a:ext cx="122238" cy="133350"/>
          </a:xfrm>
          <a:custGeom>
            <a:avLst/>
            <a:gdLst>
              <a:gd name="T0" fmla="*/ 45 w 45"/>
              <a:gd name="T1" fmla="*/ 10 h 49"/>
              <a:gd name="T2" fmla="*/ 19 w 45"/>
              <a:gd name="T3" fmla="*/ 0 h 49"/>
              <a:gd name="T4" fmla="*/ 0 w 45"/>
              <a:gd name="T5" fmla="*/ 49 h 49"/>
              <a:gd name="T6" fmla="*/ 40 w 45"/>
              <a:gd name="T7" fmla="*/ 49 h 49"/>
              <a:gd name="T8" fmla="*/ 45 w 45"/>
              <a:gd name="T9" fmla="*/ 1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45" y="10"/>
                </a:moveTo>
                <a:cubicBezTo>
                  <a:pt x="36" y="8"/>
                  <a:pt x="28" y="4"/>
                  <a:pt x="19" y="0"/>
                </a:cubicBezTo>
                <a:cubicBezTo>
                  <a:pt x="8" y="13"/>
                  <a:pt x="1" y="30"/>
                  <a:pt x="0" y="49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35"/>
                  <a:pt x="42" y="22"/>
                  <a:pt x="45" y="1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31"/>
          <p:cNvSpPr/>
          <p:nvPr/>
        </p:nvSpPr>
        <p:spPr bwMode="auto">
          <a:xfrm>
            <a:off x="2474913" y="3930651"/>
            <a:ext cx="122238" cy="133350"/>
          </a:xfrm>
          <a:custGeom>
            <a:avLst/>
            <a:gdLst>
              <a:gd name="T0" fmla="*/ 40 w 45"/>
              <a:gd name="T1" fmla="*/ 0 h 49"/>
              <a:gd name="T2" fmla="*/ 0 w 45"/>
              <a:gd name="T3" fmla="*/ 0 h 49"/>
              <a:gd name="T4" fmla="*/ 19 w 45"/>
              <a:gd name="T5" fmla="*/ 49 h 49"/>
              <a:gd name="T6" fmla="*/ 45 w 45"/>
              <a:gd name="T7" fmla="*/ 38 h 49"/>
              <a:gd name="T8" fmla="*/ 40 w 45"/>
              <a:gd name="T9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9">
                <a:moveTo>
                  <a:pt x="4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9"/>
                  <a:pt x="8" y="36"/>
                  <a:pt x="19" y="49"/>
                </a:cubicBezTo>
                <a:cubicBezTo>
                  <a:pt x="28" y="45"/>
                  <a:pt x="36" y="41"/>
                  <a:pt x="45" y="38"/>
                </a:cubicBezTo>
                <a:cubicBezTo>
                  <a:pt x="42" y="27"/>
                  <a:pt x="41" y="14"/>
                  <a:pt x="40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Freeform 32"/>
          <p:cNvSpPr/>
          <p:nvPr/>
        </p:nvSpPr>
        <p:spPr bwMode="auto">
          <a:xfrm>
            <a:off x="2541588" y="4052888"/>
            <a:ext cx="111125" cy="90488"/>
          </a:xfrm>
          <a:custGeom>
            <a:avLst/>
            <a:gdLst>
              <a:gd name="T0" fmla="*/ 0 w 41"/>
              <a:gd name="T1" fmla="*/ 10 h 33"/>
              <a:gd name="T2" fmla="*/ 41 w 41"/>
              <a:gd name="T3" fmla="*/ 33 h 33"/>
              <a:gd name="T4" fmla="*/ 23 w 41"/>
              <a:gd name="T5" fmla="*/ 0 h 33"/>
              <a:gd name="T6" fmla="*/ 0 w 41"/>
              <a:gd name="T7" fmla="*/ 1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" h="33">
                <a:moveTo>
                  <a:pt x="0" y="10"/>
                </a:moveTo>
                <a:cubicBezTo>
                  <a:pt x="11" y="21"/>
                  <a:pt x="25" y="29"/>
                  <a:pt x="41" y="33"/>
                </a:cubicBezTo>
                <a:cubicBezTo>
                  <a:pt x="33" y="25"/>
                  <a:pt x="28" y="14"/>
                  <a:pt x="23" y="0"/>
                </a:cubicBezTo>
                <a:cubicBezTo>
                  <a:pt x="15" y="3"/>
                  <a:pt x="8" y="6"/>
                  <a:pt x="0" y="1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" name="Freeform 33"/>
          <p:cNvSpPr/>
          <p:nvPr/>
        </p:nvSpPr>
        <p:spPr bwMode="auto">
          <a:xfrm>
            <a:off x="3409951" y="3657601"/>
            <a:ext cx="174625" cy="174625"/>
          </a:xfrm>
          <a:custGeom>
            <a:avLst/>
            <a:gdLst>
              <a:gd name="T0" fmla="*/ 64 w 64"/>
              <a:gd name="T1" fmla="*/ 0 h 64"/>
              <a:gd name="T2" fmla="*/ 40 w 64"/>
              <a:gd name="T3" fmla="*/ 0 h 64"/>
              <a:gd name="T4" fmla="*/ 0 w 64"/>
              <a:gd name="T5" fmla="*/ 40 h 64"/>
              <a:gd name="T6" fmla="*/ 0 w 64"/>
              <a:gd name="T7" fmla="*/ 64 h 64"/>
              <a:gd name="T8" fmla="*/ 12 w 64"/>
              <a:gd name="T9" fmla="*/ 64 h 64"/>
              <a:gd name="T10" fmla="*/ 64 w 64"/>
              <a:gd name="T11" fmla="*/ 11 h 64"/>
              <a:gd name="T12" fmla="*/ 64 w 64"/>
              <a:gd name="T13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64">
                <a:moveTo>
                  <a:pt x="64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64"/>
                  <a:pt x="0" y="64"/>
                  <a:pt x="0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64" y="11"/>
                  <a:pt x="64" y="11"/>
                  <a:pt x="64" y="11"/>
                </a:cubicBezTo>
                <a:lnTo>
                  <a:pt x="6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Freeform 34"/>
          <p:cNvSpPr/>
          <p:nvPr/>
        </p:nvSpPr>
        <p:spPr bwMode="auto">
          <a:xfrm>
            <a:off x="3783013" y="3657601"/>
            <a:ext cx="169863" cy="174625"/>
          </a:xfrm>
          <a:custGeom>
            <a:avLst/>
            <a:gdLst>
              <a:gd name="T0" fmla="*/ 23 w 63"/>
              <a:gd name="T1" fmla="*/ 0 h 64"/>
              <a:gd name="T2" fmla="*/ 0 w 63"/>
              <a:gd name="T3" fmla="*/ 0 h 64"/>
              <a:gd name="T4" fmla="*/ 0 w 63"/>
              <a:gd name="T5" fmla="*/ 11 h 64"/>
              <a:gd name="T6" fmla="*/ 52 w 63"/>
              <a:gd name="T7" fmla="*/ 64 h 64"/>
              <a:gd name="T8" fmla="*/ 63 w 63"/>
              <a:gd name="T9" fmla="*/ 64 h 64"/>
              <a:gd name="T10" fmla="*/ 63 w 63"/>
              <a:gd name="T11" fmla="*/ 40 h 64"/>
              <a:gd name="T12" fmla="*/ 23 w 63"/>
              <a:gd name="T13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64">
                <a:moveTo>
                  <a:pt x="2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52" y="64"/>
                  <a:pt x="52" y="64"/>
                  <a:pt x="52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3" y="40"/>
                  <a:pt x="63" y="40"/>
                  <a:pt x="63" y="40"/>
                </a:cubicBezTo>
                <a:cubicBezTo>
                  <a:pt x="63" y="18"/>
                  <a:pt x="45" y="0"/>
                  <a:pt x="23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" name="Freeform 35"/>
          <p:cNvSpPr>
            <a:spLocks noEditPoints="1"/>
          </p:cNvSpPr>
          <p:nvPr/>
        </p:nvSpPr>
        <p:spPr bwMode="auto">
          <a:xfrm>
            <a:off x="3443288" y="3722688"/>
            <a:ext cx="477838" cy="479425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22 w 176"/>
              <a:gd name="T5" fmla="*/ 146 h 176"/>
              <a:gd name="T6" fmla="*/ 1 w 176"/>
              <a:gd name="T7" fmla="*/ 171 h 176"/>
              <a:gd name="T8" fmla="*/ 7 w 176"/>
              <a:gd name="T9" fmla="*/ 176 h 176"/>
              <a:gd name="T10" fmla="*/ 27 w 176"/>
              <a:gd name="T11" fmla="*/ 151 h 176"/>
              <a:gd name="T12" fmla="*/ 88 w 176"/>
              <a:gd name="T13" fmla="*/ 176 h 176"/>
              <a:gd name="T14" fmla="*/ 149 w 176"/>
              <a:gd name="T15" fmla="*/ 151 h 176"/>
              <a:gd name="T16" fmla="*/ 169 w 176"/>
              <a:gd name="T17" fmla="*/ 176 h 176"/>
              <a:gd name="T18" fmla="*/ 175 w 176"/>
              <a:gd name="T19" fmla="*/ 171 h 176"/>
              <a:gd name="T20" fmla="*/ 155 w 176"/>
              <a:gd name="T21" fmla="*/ 145 h 176"/>
              <a:gd name="T22" fmla="*/ 176 w 176"/>
              <a:gd name="T23" fmla="*/ 88 h 176"/>
              <a:gd name="T24" fmla="*/ 88 w 176"/>
              <a:gd name="T25" fmla="*/ 0 h 176"/>
              <a:gd name="T26" fmla="*/ 92 w 176"/>
              <a:gd name="T27" fmla="*/ 96 h 176"/>
              <a:gd name="T28" fmla="*/ 40 w 176"/>
              <a:gd name="T29" fmla="*/ 96 h 176"/>
              <a:gd name="T30" fmla="*/ 40 w 176"/>
              <a:gd name="T31" fmla="*/ 88 h 176"/>
              <a:gd name="T32" fmla="*/ 84 w 176"/>
              <a:gd name="T33" fmla="*/ 88 h 176"/>
              <a:gd name="T34" fmla="*/ 84 w 176"/>
              <a:gd name="T35" fmla="*/ 24 h 176"/>
              <a:gd name="T36" fmla="*/ 92 w 176"/>
              <a:gd name="T37" fmla="*/ 24 h 176"/>
              <a:gd name="T38" fmla="*/ 92 w 176"/>
              <a:gd name="T39" fmla="*/ 9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40" y="0"/>
                  <a:pt x="0" y="39"/>
                  <a:pt x="0" y="88"/>
                </a:cubicBezTo>
                <a:cubicBezTo>
                  <a:pt x="0" y="110"/>
                  <a:pt x="8" y="130"/>
                  <a:pt x="22" y="146"/>
                </a:cubicBezTo>
                <a:cubicBezTo>
                  <a:pt x="1" y="171"/>
                  <a:pt x="1" y="171"/>
                  <a:pt x="1" y="171"/>
                </a:cubicBezTo>
                <a:cubicBezTo>
                  <a:pt x="7" y="176"/>
                  <a:pt x="7" y="176"/>
                  <a:pt x="7" y="176"/>
                </a:cubicBezTo>
                <a:cubicBezTo>
                  <a:pt x="27" y="151"/>
                  <a:pt x="27" y="151"/>
                  <a:pt x="27" y="151"/>
                </a:cubicBezTo>
                <a:cubicBezTo>
                  <a:pt x="43" y="167"/>
                  <a:pt x="65" y="176"/>
                  <a:pt x="88" y="176"/>
                </a:cubicBezTo>
                <a:cubicBezTo>
                  <a:pt x="112" y="176"/>
                  <a:pt x="134" y="167"/>
                  <a:pt x="149" y="151"/>
                </a:cubicBezTo>
                <a:cubicBezTo>
                  <a:pt x="169" y="176"/>
                  <a:pt x="169" y="176"/>
                  <a:pt x="169" y="176"/>
                </a:cubicBezTo>
                <a:cubicBezTo>
                  <a:pt x="175" y="171"/>
                  <a:pt x="175" y="171"/>
                  <a:pt x="175" y="171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68" y="130"/>
                  <a:pt x="176" y="110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92" y="96"/>
                </a:moveTo>
                <a:cubicBezTo>
                  <a:pt x="40" y="96"/>
                  <a:pt x="40" y="96"/>
                  <a:pt x="40" y="96"/>
                </a:cubicBezTo>
                <a:cubicBezTo>
                  <a:pt x="40" y="88"/>
                  <a:pt x="40" y="88"/>
                  <a:pt x="40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24"/>
                  <a:pt x="84" y="24"/>
                  <a:pt x="84" y="24"/>
                </a:cubicBezTo>
                <a:cubicBezTo>
                  <a:pt x="92" y="24"/>
                  <a:pt x="92" y="24"/>
                  <a:pt x="92" y="24"/>
                </a:cubicBezTo>
                <a:lnTo>
                  <a:pt x="92" y="96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" name="Freeform 36"/>
          <p:cNvSpPr>
            <a:spLocks noEditPoints="1"/>
          </p:cNvSpPr>
          <p:nvPr/>
        </p:nvSpPr>
        <p:spPr bwMode="auto">
          <a:xfrm>
            <a:off x="4398963" y="3633788"/>
            <a:ext cx="500063" cy="544513"/>
          </a:xfrm>
          <a:custGeom>
            <a:avLst/>
            <a:gdLst>
              <a:gd name="T0" fmla="*/ 160 w 184"/>
              <a:gd name="T1" fmla="*/ 46 h 200"/>
              <a:gd name="T2" fmla="*/ 167 w 184"/>
              <a:gd name="T3" fmla="*/ 39 h 200"/>
              <a:gd name="T4" fmla="*/ 174 w 184"/>
              <a:gd name="T5" fmla="*/ 46 h 200"/>
              <a:gd name="T6" fmla="*/ 182 w 184"/>
              <a:gd name="T7" fmla="*/ 38 h 200"/>
              <a:gd name="T8" fmla="*/ 163 w 184"/>
              <a:gd name="T9" fmla="*/ 18 h 200"/>
              <a:gd name="T10" fmla="*/ 155 w 184"/>
              <a:gd name="T11" fmla="*/ 27 h 200"/>
              <a:gd name="T12" fmla="*/ 161 w 184"/>
              <a:gd name="T13" fmla="*/ 34 h 200"/>
              <a:gd name="T14" fmla="*/ 155 w 184"/>
              <a:gd name="T15" fmla="*/ 40 h 200"/>
              <a:gd name="T16" fmla="*/ 98 w 184"/>
              <a:gd name="T17" fmla="*/ 16 h 200"/>
              <a:gd name="T18" fmla="*/ 98 w 184"/>
              <a:gd name="T19" fmla="*/ 0 h 200"/>
              <a:gd name="T20" fmla="*/ 86 w 184"/>
              <a:gd name="T21" fmla="*/ 0 h 200"/>
              <a:gd name="T22" fmla="*/ 86 w 184"/>
              <a:gd name="T23" fmla="*/ 16 h 200"/>
              <a:gd name="T24" fmla="*/ 0 w 184"/>
              <a:gd name="T25" fmla="*/ 108 h 200"/>
              <a:gd name="T26" fmla="*/ 92 w 184"/>
              <a:gd name="T27" fmla="*/ 200 h 200"/>
              <a:gd name="T28" fmla="*/ 184 w 184"/>
              <a:gd name="T29" fmla="*/ 108 h 200"/>
              <a:gd name="T30" fmla="*/ 160 w 184"/>
              <a:gd name="T31" fmla="*/ 46 h 200"/>
              <a:gd name="T32" fmla="*/ 96 w 184"/>
              <a:gd name="T33" fmla="*/ 119 h 200"/>
              <a:gd name="T34" fmla="*/ 96 w 184"/>
              <a:gd name="T35" fmla="*/ 136 h 200"/>
              <a:gd name="T36" fmla="*/ 88 w 184"/>
              <a:gd name="T37" fmla="*/ 136 h 200"/>
              <a:gd name="T38" fmla="*/ 88 w 184"/>
              <a:gd name="T39" fmla="*/ 119 h 200"/>
              <a:gd name="T40" fmla="*/ 80 w 184"/>
              <a:gd name="T41" fmla="*/ 108 h 200"/>
              <a:gd name="T42" fmla="*/ 88 w 184"/>
              <a:gd name="T43" fmla="*/ 97 h 200"/>
              <a:gd name="T44" fmla="*/ 88 w 184"/>
              <a:gd name="T45" fmla="*/ 44 h 200"/>
              <a:gd name="T46" fmla="*/ 96 w 184"/>
              <a:gd name="T47" fmla="*/ 44 h 200"/>
              <a:gd name="T48" fmla="*/ 96 w 184"/>
              <a:gd name="T49" fmla="*/ 97 h 200"/>
              <a:gd name="T50" fmla="*/ 104 w 184"/>
              <a:gd name="T51" fmla="*/ 108 h 200"/>
              <a:gd name="T52" fmla="*/ 96 w 184"/>
              <a:gd name="T53" fmla="*/ 11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4" h="200">
                <a:moveTo>
                  <a:pt x="160" y="46"/>
                </a:moveTo>
                <a:cubicBezTo>
                  <a:pt x="167" y="39"/>
                  <a:pt x="167" y="39"/>
                  <a:pt x="167" y="39"/>
                </a:cubicBezTo>
                <a:cubicBezTo>
                  <a:pt x="174" y="46"/>
                  <a:pt x="174" y="46"/>
                  <a:pt x="174" y="46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63" y="18"/>
                  <a:pt x="163" y="18"/>
                  <a:pt x="163" y="18"/>
                </a:cubicBezTo>
                <a:cubicBezTo>
                  <a:pt x="155" y="27"/>
                  <a:pt x="155" y="27"/>
                  <a:pt x="155" y="27"/>
                </a:cubicBezTo>
                <a:cubicBezTo>
                  <a:pt x="161" y="34"/>
                  <a:pt x="161" y="34"/>
                  <a:pt x="161" y="34"/>
                </a:cubicBezTo>
                <a:cubicBezTo>
                  <a:pt x="155" y="40"/>
                  <a:pt x="155" y="40"/>
                  <a:pt x="155" y="40"/>
                </a:cubicBezTo>
                <a:cubicBezTo>
                  <a:pt x="140" y="27"/>
                  <a:pt x="120" y="18"/>
                  <a:pt x="98" y="16"/>
                </a:cubicBezTo>
                <a:cubicBezTo>
                  <a:pt x="98" y="0"/>
                  <a:pt x="98" y="0"/>
                  <a:pt x="98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16"/>
                  <a:pt x="86" y="16"/>
                  <a:pt x="86" y="16"/>
                </a:cubicBezTo>
                <a:cubicBezTo>
                  <a:pt x="38" y="19"/>
                  <a:pt x="0" y="59"/>
                  <a:pt x="0" y="108"/>
                </a:cubicBezTo>
                <a:cubicBezTo>
                  <a:pt x="0" y="159"/>
                  <a:pt x="42" y="200"/>
                  <a:pt x="92" y="200"/>
                </a:cubicBezTo>
                <a:cubicBezTo>
                  <a:pt x="143" y="200"/>
                  <a:pt x="184" y="159"/>
                  <a:pt x="184" y="108"/>
                </a:cubicBezTo>
                <a:cubicBezTo>
                  <a:pt x="184" y="84"/>
                  <a:pt x="175" y="62"/>
                  <a:pt x="160" y="46"/>
                </a:cubicBezTo>
                <a:close/>
                <a:moveTo>
                  <a:pt x="96" y="119"/>
                </a:moveTo>
                <a:cubicBezTo>
                  <a:pt x="96" y="136"/>
                  <a:pt x="96" y="136"/>
                  <a:pt x="96" y="136"/>
                </a:cubicBezTo>
                <a:cubicBezTo>
                  <a:pt x="88" y="136"/>
                  <a:pt x="88" y="136"/>
                  <a:pt x="88" y="136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4" y="118"/>
                  <a:pt x="80" y="113"/>
                  <a:pt x="80" y="108"/>
                </a:cubicBezTo>
                <a:cubicBezTo>
                  <a:pt x="80" y="103"/>
                  <a:pt x="84" y="99"/>
                  <a:pt x="88" y="97"/>
                </a:cubicBezTo>
                <a:cubicBezTo>
                  <a:pt x="88" y="44"/>
                  <a:pt x="88" y="44"/>
                  <a:pt x="88" y="44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97"/>
                  <a:pt x="96" y="97"/>
                  <a:pt x="96" y="97"/>
                </a:cubicBezTo>
                <a:cubicBezTo>
                  <a:pt x="101" y="99"/>
                  <a:pt x="104" y="103"/>
                  <a:pt x="104" y="108"/>
                </a:cubicBezTo>
                <a:cubicBezTo>
                  <a:pt x="104" y="113"/>
                  <a:pt x="101" y="118"/>
                  <a:pt x="96" y="119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" name="Freeform 37"/>
          <p:cNvSpPr>
            <a:spLocks noEditPoints="1"/>
          </p:cNvSpPr>
          <p:nvPr/>
        </p:nvSpPr>
        <p:spPr bwMode="auto">
          <a:xfrm>
            <a:off x="5365751" y="3646488"/>
            <a:ext cx="544513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54 w 200"/>
              <a:gd name="T11" fmla="*/ 53 h 200"/>
              <a:gd name="T12" fmla="*/ 59 w 200"/>
              <a:gd name="T13" fmla="*/ 53 h 200"/>
              <a:gd name="T14" fmla="*/ 107 w 200"/>
              <a:gd name="T15" fmla="*/ 90 h 200"/>
              <a:gd name="T16" fmla="*/ 108 w 200"/>
              <a:gd name="T17" fmla="*/ 91 h 200"/>
              <a:gd name="T18" fmla="*/ 112 w 200"/>
              <a:gd name="T19" fmla="*/ 100 h 200"/>
              <a:gd name="T20" fmla="*/ 100 w 200"/>
              <a:gd name="T21" fmla="*/ 112 h 200"/>
              <a:gd name="T22" fmla="*/ 91 w 200"/>
              <a:gd name="T23" fmla="*/ 107 h 200"/>
              <a:gd name="T24" fmla="*/ 91 w 200"/>
              <a:gd name="T25" fmla="*/ 107 h 200"/>
              <a:gd name="T26" fmla="*/ 53 w 200"/>
              <a:gd name="T27" fmla="*/ 59 h 200"/>
              <a:gd name="T28" fmla="*/ 54 w 200"/>
              <a:gd name="T29" fmla="*/ 53 h 200"/>
              <a:gd name="T30" fmla="*/ 100 w 200"/>
              <a:gd name="T31" fmla="*/ 192 h 200"/>
              <a:gd name="T32" fmla="*/ 8 w 200"/>
              <a:gd name="T33" fmla="*/ 100 h 200"/>
              <a:gd name="T34" fmla="*/ 35 w 200"/>
              <a:gd name="T35" fmla="*/ 35 h 200"/>
              <a:gd name="T36" fmla="*/ 41 w 200"/>
              <a:gd name="T37" fmla="*/ 40 h 200"/>
              <a:gd name="T38" fmla="*/ 16 w 200"/>
              <a:gd name="T39" fmla="*/ 100 h 200"/>
              <a:gd name="T40" fmla="*/ 100 w 200"/>
              <a:gd name="T41" fmla="*/ 184 h 200"/>
              <a:gd name="T42" fmla="*/ 184 w 200"/>
              <a:gd name="T43" fmla="*/ 100 h 200"/>
              <a:gd name="T44" fmla="*/ 104 w 200"/>
              <a:gd name="T45" fmla="*/ 16 h 200"/>
              <a:gd name="T46" fmla="*/ 104 w 200"/>
              <a:gd name="T47" fmla="*/ 48 h 200"/>
              <a:gd name="T48" fmla="*/ 96 w 200"/>
              <a:gd name="T49" fmla="*/ 48 h 200"/>
              <a:gd name="T50" fmla="*/ 96 w 200"/>
              <a:gd name="T51" fmla="*/ 16 h 200"/>
              <a:gd name="T52" fmla="*/ 96 w 200"/>
              <a:gd name="T53" fmla="*/ 12 h 200"/>
              <a:gd name="T54" fmla="*/ 96 w 200"/>
              <a:gd name="T55" fmla="*/ 8 h 200"/>
              <a:gd name="T56" fmla="*/ 100 w 200"/>
              <a:gd name="T57" fmla="*/ 8 h 200"/>
              <a:gd name="T58" fmla="*/ 192 w 200"/>
              <a:gd name="T59" fmla="*/ 100 h 200"/>
              <a:gd name="T60" fmla="*/ 100 w 200"/>
              <a:gd name="T61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54" y="53"/>
                </a:moveTo>
                <a:cubicBezTo>
                  <a:pt x="55" y="52"/>
                  <a:pt x="58" y="52"/>
                  <a:pt x="59" y="53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08" y="90"/>
                  <a:pt x="108" y="91"/>
                  <a:pt x="108" y="91"/>
                </a:cubicBezTo>
                <a:cubicBezTo>
                  <a:pt x="111" y="93"/>
                  <a:pt x="112" y="96"/>
                  <a:pt x="112" y="100"/>
                </a:cubicBezTo>
                <a:cubicBezTo>
                  <a:pt x="112" y="107"/>
                  <a:pt x="107" y="112"/>
                  <a:pt x="100" y="112"/>
                </a:cubicBezTo>
                <a:cubicBezTo>
                  <a:pt x="97" y="112"/>
                  <a:pt x="93" y="110"/>
                  <a:pt x="91" y="107"/>
                </a:cubicBezTo>
                <a:cubicBezTo>
                  <a:pt x="91" y="107"/>
                  <a:pt x="91" y="107"/>
                  <a:pt x="91" y="107"/>
                </a:cubicBezTo>
                <a:cubicBezTo>
                  <a:pt x="53" y="59"/>
                  <a:pt x="53" y="59"/>
                  <a:pt x="53" y="59"/>
                </a:cubicBezTo>
                <a:cubicBezTo>
                  <a:pt x="52" y="57"/>
                  <a:pt x="52" y="54"/>
                  <a:pt x="54" y="53"/>
                </a:cubicBezTo>
                <a:close/>
                <a:moveTo>
                  <a:pt x="100" y="192"/>
                </a:moveTo>
                <a:cubicBezTo>
                  <a:pt x="50" y="192"/>
                  <a:pt x="8" y="151"/>
                  <a:pt x="8" y="100"/>
                </a:cubicBezTo>
                <a:cubicBezTo>
                  <a:pt x="8" y="74"/>
                  <a:pt x="19" y="51"/>
                  <a:pt x="35" y="35"/>
                </a:cubicBezTo>
                <a:cubicBezTo>
                  <a:pt x="41" y="40"/>
                  <a:pt x="41" y="40"/>
                  <a:pt x="41" y="40"/>
                </a:cubicBezTo>
                <a:cubicBezTo>
                  <a:pt x="26" y="56"/>
                  <a:pt x="16" y="77"/>
                  <a:pt x="16" y="100"/>
                </a:cubicBezTo>
                <a:cubicBezTo>
                  <a:pt x="16" y="146"/>
                  <a:pt x="54" y="184"/>
                  <a:pt x="100" y="184"/>
                </a:cubicBezTo>
                <a:cubicBezTo>
                  <a:pt x="147" y="184"/>
                  <a:pt x="184" y="146"/>
                  <a:pt x="184" y="100"/>
                </a:cubicBezTo>
                <a:cubicBezTo>
                  <a:pt x="184" y="55"/>
                  <a:pt x="149" y="18"/>
                  <a:pt x="104" y="16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8"/>
                  <a:pt x="96" y="8"/>
                  <a:pt x="96" y="8"/>
                </a:cubicBezTo>
                <a:cubicBezTo>
                  <a:pt x="98" y="8"/>
                  <a:pt x="99" y="8"/>
                  <a:pt x="100" y="8"/>
                </a:cubicBezTo>
                <a:cubicBezTo>
                  <a:pt x="151" y="8"/>
                  <a:pt x="192" y="49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" name="Freeform 38"/>
          <p:cNvSpPr>
            <a:spLocks noEditPoints="1"/>
          </p:cNvSpPr>
          <p:nvPr/>
        </p:nvSpPr>
        <p:spPr bwMode="auto">
          <a:xfrm>
            <a:off x="6376988" y="3668713"/>
            <a:ext cx="522288" cy="523875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04 w 192"/>
              <a:gd name="T11" fmla="*/ 112 h 192"/>
              <a:gd name="T12" fmla="*/ 48 w 192"/>
              <a:gd name="T13" fmla="*/ 112 h 192"/>
              <a:gd name="T14" fmla="*/ 48 w 192"/>
              <a:gd name="T15" fmla="*/ 104 h 192"/>
              <a:gd name="T16" fmla="*/ 96 w 192"/>
              <a:gd name="T17" fmla="*/ 104 h 192"/>
              <a:gd name="T18" fmla="*/ 96 w 192"/>
              <a:gd name="T19" fmla="*/ 32 h 192"/>
              <a:gd name="T20" fmla="*/ 104 w 192"/>
              <a:gd name="T21" fmla="*/ 32 h 192"/>
              <a:gd name="T22" fmla="*/ 104 w 192"/>
              <a:gd name="T23" fmla="*/ 11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04" y="112"/>
                </a:moveTo>
                <a:cubicBezTo>
                  <a:pt x="48" y="112"/>
                  <a:pt x="48" y="112"/>
                  <a:pt x="48" y="112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96" y="32"/>
                  <a:pt x="96" y="32"/>
                  <a:pt x="96" y="32"/>
                </a:cubicBezTo>
                <a:cubicBezTo>
                  <a:pt x="104" y="32"/>
                  <a:pt x="104" y="32"/>
                  <a:pt x="104" y="32"/>
                </a:cubicBezTo>
                <a:lnTo>
                  <a:pt x="104" y="112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" name="Freeform 39"/>
          <p:cNvSpPr>
            <a:spLocks noEditPoints="1"/>
          </p:cNvSpPr>
          <p:nvPr/>
        </p:nvSpPr>
        <p:spPr bwMode="auto">
          <a:xfrm>
            <a:off x="7327901" y="2679701"/>
            <a:ext cx="514350" cy="512763"/>
          </a:xfrm>
          <a:custGeom>
            <a:avLst/>
            <a:gdLst>
              <a:gd name="T0" fmla="*/ 134 w 189"/>
              <a:gd name="T1" fmla="*/ 124 h 188"/>
              <a:gd name="T2" fmla="*/ 152 w 189"/>
              <a:gd name="T3" fmla="*/ 76 h 188"/>
              <a:gd name="T4" fmla="*/ 76 w 189"/>
              <a:gd name="T5" fmla="*/ 0 h 188"/>
              <a:gd name="T6" fmla="*/ 0 w 189"/>
              <a:gd name="T7" fmla="*/ 76 h 188"/>
              <a:gd name="T8" fmla="*/ 76 w 189"/>
              <a:gd name="T9" fmla="*/ 152 h 188"/>
              <a:gd name="T10" fmla="*/ 125 w 189"/>
              <a:gd name="T11" fmla="*/ 134 h 188"/>
              <a:gd name="T12" fmla="*/ 179 w 189"/>
              <a:gd name="T13" fmla="*/ 188 h 188"/>
              <a:gd name="T14" fmla="*/ 189 w 189"/>
              <a:gd name="T15" fmla="*/ 179 h 188"/>
              <a:gd name="T16" fmla="*/ 134 w 189"/>
              <a:gd name="T17" fmla="*/ 124 h 188"/>
              <a:gd name="T18" fmla="*/ 76 w 189"/>
              <a:gd name="T19" fmla="*/ 144 h 188"/>
              <a:gd name="T20" fmla="*/ 8 w 189"/>
              <a:gd name="T21" fmla="*/ 76 h 188"/>
              <a:gd name="T22" fmla="*/ 76 w 189"/>
              <a:gd name="T23" fmla="*/ 8 h 188"/>
              <a:gd name="T24" fmla="*/ 144 w 189"/>
              <a:gd name="T25" fmla="*/ 76 h 188"/>
              <a:gd name="T26" fmla="*/ 76 w 189"/>
              <a:gd name="T27" fmla="*/ 14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" h="188">
                <a:moveTo>
                  <a:pt x="134" y="124"/>
                </a:moveTo>
                <a:cubicBezTo>
                  <a:pt x="145" y="111"/>
                  <a:pt x="152" y="94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4" y="152"/>
                  <a:pt x="111" y="145"/>
                  <a:pt x="125" y="134"/>
                </a:cubicBezTo>
                <a:cubicBezTo>
                  <a:pt x="179" y="188"/>
                  <a:pt x="179" y="188"/>
                  <a:pt x="179" y="188"/>
                </a:cubicBezTo>
                <a:cubicBezTo>
                  <a:pt x="189" y="179"/>
                  <a:pt x="189" y="179"/>
                  <a:pt x="189" y="179"/>
                </a:cubicBezTo>
                <a:lnTo>
                  <a:pt x="134" y="124"/>
                </a:lnTo>
                <a:close/>
                <a:moveTo>
                  <a:pt x="76" y="144"/>
                </a:moveTo>
                <a:cubicBezTo>
                  <a:pt x="38" y="144"/>
                  <a:pt x="8" y="113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3" y="8"/>
                  <a:pt x="144" y="38"/>
                  <a:pt x="144" y="76"/>
                </a:cubicBezTo>
                <a:cubicBezTo>
                  <a:pt x="144" y="113"/>
                  <a:pt x="113" y="144"/>
                  <a:pt x="76" y="144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" name="Oval 40"/>
          <p:cNvSpPr>
            <a:spLocks noChangeArrowheads="1"/>
          </p:cNvSpPr>
          <p:nvPr/>
        </p:nvSpPr>
        <p:spPr bwMode="auto">
          <a:xfrm>
            <a:off x="7370763" y="2722563"/>
            <a:ext cx="327025" cy="327025"/>
          </a:xfrm>
          <a:prstGeom prst="ellipse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7" name="Freeform 41"/>
          <p:cNvSpPr>
            <a:spLocks noEditPoints="1"/>
          </p:cNvSpPr>
          <p:nvPr/>
        </p:nvSpPr>
        <p:spPr bwMode="auto">
          <a:xfrm>
            <a:off x="7399338" y="3635376"/>
            <a:ext cx="412750" cy="546100"/>
          </a:xfrm>
          <a:custGeom>
            <a:avLst/>
            <a:gdLst>
              <a:gd name="T0" fmla="*/ 112 w 152"/>
              <a:gd name="T1" fmla="*/ 24 h 200"/>
              <a:gd name="T2" fmla="*/ 112 w 152"/>
              <a:gd name="T3" fmla="*/ 16 h 200"/>
              <a:gd name="T4" fmla="*/ 96 w 152"/>
              <a:gd name="T5" fmla="*/ 0 h 200"/>
              <a:gd name="T6" fmla="*/ 56 w 152"/>
              <a:gd name="T7" fmla="*/ 0 h 200"/>
              <a:gd name="T8" fmla="*/ 40 w 152"/>
              <a:gd name="T9" fmla="*/ 16 h 200"/>
              <a:gd name="T10" fmla="*/ 40 w 152"/>
              <a:gd name="T11" fmla="*/ 24 h 200"/>
              <a:gd name="T12" fmla="*/ 0 w 152"/>
              <a:gd name="T13" fmla="*/ 24 h 200"/>
              <a:gd name="T14" fmla="*/ 0 w 152"/>
              <a:gd name="T15" fmla="*/ 32 h 200"/>
              <a:gd name="T16" fmla="*/ 9 w 152"/>
              <a:gd name="T17" fmla="*/ 32 h 200"/>
              <a:gd name="T18" fmla="*/ 17 w 152"/>
              <a:gd name="T19" fmla="*/ 184 h 200"/>
              <a:gd name="T20" fmla="*/ 33 w 152"/>
              <a:gd name="T21" fmla="*/ 200 h 200"/>
              <a:gd name="T22" fmla="*/ 121 w 152"/>
              <a:gd name="T23" fmla="*/ 200 h 200"/>
              <a:gd name="T24" fmla="*/ 137 w 152"/>
              <a:gd name="T25" fmla="*/ 184 h 200"/>
              <a:gd name="T26" fmla="*/ 145 w 152"/>
              <a:gd name="T27" fmla="*/ 32 h 200"/>
              <a:gd name="T28" fmla="*/ 152 w 152"/>
              <a:gd name="T29" fmla="*/ 32 h 200"/>
              <a:gd name="T30" fmla="*/ 152 w 152"/>
              <a:gd name="T31" fmla="*/ 24 h 200"/>
              <a:gd name="T32" fmla="*/ 112 w 152"/>
              <a:gd name="T33" fmla="*/ 24 h 200"/>
              <a:gd name="T34" fmla="*/ 48 w 152"/>
              <a:gd name="T35" fmla="*/ 16 h 200"/>
              <a:gd name="T36" fmla="*/ 56 w 152"/>
              <a:gd name="T37" fmla="*/ 8 h 200"/>
              <a:gd name="T38" fmla="*/ 96 w 152"/>
              <a:gd name="T39" fmla="*/ 8 h 200"/>
              <a:gd name="T40" fmla="*/ 104 w 152"/>
              <a:gd name="T41" fmla="*/ 16 h 200"/>
              <a:gd name="T42" fmla="*/ 104 w 152"/>
              <a:gd name="T43" fmla="*/ 24 h 200"/>
              <a:gd name="T44" fmla="*/ 48 w 152"/>
              <a:gd name="T45" fmla="*/ 24 h 200"/>
              <a:gd name="T46" fmla="*/ 48 w 152"/>
              <a:gd name="T47" fmla="*/ 16 h 200"/>
              <a:gd name="T48" fmla="*/ 49 w 152"/>
              <a:gd name="T49" fmla="*/ 176 h 200"/>
              <a:gd name="T50" fmla="*/ 40 w 152"/>
              <a:gd name="T51" fmla="*/ 48 h 200"/>
              <a:gd name="T52" fmla="*/ 48 w 152"/>
              <a:gd name="T53" fmla="*/ 48 h 200"/>
              <a:gd name="T54" fmla="*/ 57 w 152"/>
              <a:gd name="T55" fmla="*/ 176 h 200"/>
              <a:gd name="T56" fmla="*/ 49 w 152"/>
              <a:gd name="T57" fmla="*/ 176 h 200"/>
              <a:gd name="T58" fmla="*/ 80 w 152"/>
              <a:gd name="T59" fmla="*/ 176 h 200"/>
              <a:gd name="T60" fmla="*/ 72 w 152"/>
              <a:gd name="T61" fmla="*/ 176 h 200"/>
              <a:gd name="T62" fmla="*/ 72 w 152"/>
              <a:gd name="T63" fmla="*/ 48 h 200"/>
              <a:gd name="T64" fmla="*/ 80 w 152"/>
              <a:gd name="T65" fmla="*/ 48 h 200"/>
              <a:gd name="T66" fmla="*/ 80 w 152"/>
              <a:gd name="T67" fmla="*/ 176 h 200"/>
              <a:gd name="T68" fmla="*/ 104 w 152"/>
              <a:gd name="T69" fmla="*/ 176 h 200"/>
              <a:gd name="T70" fmla="*/ 96 w 152"/>
              <a:gd name="T71" fmla="*/ 176 h 200"/>
              <a:gd name="T72" fmla="*/ 105 w 152"/>
              <a:gd name="T73" fmla="*/ 48 h 200"/>
              <a:gd name="T74" fmla="*/ 112 w 152"/>
              <a:gd name="T75" fmla="*/ 48 h 200"/>
              <a:gd name="T76" fmla="*/ 104 w 152"/>
              <a:gd name="T77" fmla="*/ 176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2" h="200">
                <a:moveTo>
                  <a:pt x="112" y="24"/>
                </a:move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48" y="0"/>
                  <a:pt x="40" y="7"/>
                  <a:pt x="40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2"/>
                  <a:pt x="0" y="32"/>
                  <a:pt x="0" y="32"/>
                </a:cubicBezTo>
                <a:cubicBezTo>
                  <a:pt x="9" y="32"/>
                  <a:pt x="9" y="32"/>
                  <a:pt x="9" y="32"/>
                </a:cubicBezTo>
                <a:cubicBezTo>
                  <a:pt x="17" y="184"/>
                  <a:pt x="17" y="184"/>
                  <a:pt x="17" y="184"/>
                </a:cubicBezTo>
                <a:cubicBezTo>
                  <a:pt x="17" y="193"/>
                  <a:pt x="24" y="200"/>
                  <a:pt x="33" y="200"/>
                </a:cubicBezTo>
                <a:cubicBezTo>
                  <a:pt x="121" y="200"/>
                  <a:pt x="121" y="200"/>
                  <a:pt x="121" y="200"/>
                </a:cubicBezTo>
                <a:cubicBezTo>
                  <a:pt x="130" y="200"/>
                  <a:pt x="137" y="193"/>
                  <a:pt x="137" y="184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2" y="24"/>
                  <a:pt x="152" y="24"/>
                  <a:pt x="152" y="24"/>
                </a:cubicBezTo>
                <a:lnTo>
                  <a:pt x="112" y="24"/>
                </a:lnTo>
                <a:close/>
                <a:moveTo>
                  <a:pt x="48" y="16"/>
                </a:moveTo>
                <a:cubicBezTo>
                  <a:pt x="48" y="11"/>
                  <a:pt x="52" y="8"/>
                  <a:pt x="56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1" y="8"/>
                  <a:pt x="104" y="11"/>
                  <a:pt x="104" y="16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48" y="24"/>
                  <a:pt x="48" y="24"/>
                  <a:pt x="48" y="24"/>
                </a:cubicBezTo>
                <a:lnTo>
                  <a:pt x="48" y="16"/>
                </a:lnTo>
                <a:close/>
                <a:moveTo>
                  <a:pt x="49" y="176"/>
                </a:moveTo>
                <a:cubicBezTo>
                  <a:pt x="40" y="48"/>
                  <a:pt x="40" y="48"/>
                  <a:pt x="40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7" y="176"/>
                  <a:pt x="57" y="176"/>
                  <a:pt x="57" y="176"/>
                </a:cubicBezTo>
                <a:lnTo>
                  <a:pt x="49" y="176"/>
                </a:lnTo>
                <a:close/>
                <a:moveTo>
                  <a:pt x="80" y="176"/>
                </a:moveTo>
                <a:cubicBezTo>
                  <a:pt x="72" y="176"/>
                  <a:pt x="72" y="176"/>
                  <a:pt x="72" y="176"/>
                </a:cubicBezTo>
                <a:cubicBezTo>
                  <a:pt x="72" y="48"/>
                  <a:pt x="72" y="48"/>
                  <a:pt x="72" y="48"/>
                </a:cubicBezTo>
                <a:cubicBezTo>
                  <a:pt x="80" y="48"/>
                  <a:pt x="80" y="48"/>
                  <a:pt x="80" y="48"/>
                </a:cubicBezTo>
                <a:lnTo>
                  <a:pt x="80" y="176"/>
                </a:lnTo>
                <a:close/>
                <a:moveTo>
                  <a:pt x="104" y="176"/>
                </a:moveTo>
                <a:cubicBezTo>
                  <a:pt x="96" y="176"/>
                  <a:pt x="96" y="176"/>
                  <a:pt x="96" y="176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12" y="48"/>
                  <a:pt x="112" y="48"/>
                  <a:pt x="112" y="48"/>
                </a:cubicBezTo>
                <a:lnTo>
                  <a:pt x="104" y="176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8" name="Freeform 42"/>
          <p:cNvSpPr>
            <a:spLocks noEditPoints="1"/>
          </p:cNvSpPr>
          <p:nvPr/>
        </p:nvSpPr>
        <p:spPr bwMode="auto">
          <a:xfrm>
            <a:off x="7323138" y="1782763"/>
            <a:ext cx="542925" cy="371475"/>
          </a:xfrm>
          <a:custGeom>
            <a:avLst/>
            <a:gdLst>
              <a:gd name="T0" fmla="*/ 157 w 200"/>
              <a:gd name="T1" fmla="*/ 0 h 136"/>
              <a:gd name="T2" fmla="*/ 44 w 200"/>
              <a:gd name="T3" fmla="*/ 0 h 136"/>
              <a:gd name="T4" fmla="*/ 0 w 200"/>
              <a:gd name="T5" fmla="*/ 48 h 136"/>
              <a:gd name="T6" fmla="*/ 0 w 200"/>
              <a:gd name="T7" fmla="*/ 136 h 136"/>
              <a:gd name="T8" fmla="*/ 200 w 200"/>
              <a:gd name="T9" fmla="*/ 136 h 136"/>
              <a:gd name="T10" fmla="*/ 200 w 200"/>
              <a:gd name="T11" fmla="*/ 48 h 136"/>
              <a:gd name="T12" fmla="*/ 157 w 200"/>
              <a:gd name="T13" fmla="*/ 0 h 136"/>
              <a:gd name="T14" fmla="*/ 48 w 200"/>
              <a:gd name="T15" fmla="*/ 8 h 136"/>
              <a:gd name="T16" fmla="*/ 153 w 200"/>
              <a:gd name="T17" fmla="*/ 8 h 136"/>
              <a:gd name="T18" fmla="*/ 190 w 200"/>
              <a:gd name="T19" fmla="*/ 48 h 136"/>
              <a:gd name="T20" fmla="*/ 128 w 200"/>
              <a:gd name="T21" fmla="*/ 48 h 136"/>
              <a:gd name="T22" fmla="*/ 100 w 200"/>
              <a:gd name="T23" fmla="*/ 75 h 136"/>
              <a:gd name="T24" fmla="*/ 72 w 200"/>
              <a:gd name="T25" fmla="*/ 48 h 136"/>
              <a:gd name="T26" fmla="*/ 11 w 200"/>
              <a:gd name="T27" fmla="*/ 48 h 136"/>
              <a:gd name="T28" fmla="*/ 48 w 200"/>
              <a:gd name="T29" fmla="*/ 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0" h="136">
                <a:moveTo>
                  <a:pt x="157" y="0"/>
                </a:moveTo>
                <a:cubicBezTo>
                  <a:pt x="44" y="0"/>
                  <a:pt x="44" y="0"/>
                  <a:pt x="44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6"/>
                  <a:pt x="0" y="136"/>
                  <a:pt x="0" y="136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200" y="48"/>
                  <a:pt x="200" y="48"/>
                  <a:pt x="200" y="48"/>
                </a:cubicBezTo>
                <a:lnTo>
                  <a:pt x="157" y="0"/>
                </a:lnTo>
                <a:close/>
                <a:moveTo>
                  <a:pt x="48" y="8"/>
                </a:moveTo>
                <a:cubicBezTo>
                  <a:pt x="153" y="8"/>
                  <a:pt x="153" y="8"/>
                  <a:pt x="153" y="8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63"/>
                  <a:pt x="115" y="75"/>
                  <a:pt x="100" y="75"/>
                </a:cubicBezTo>
                <a:cubicBezTo>
                  <a:pt x="85" y="75"/>
                  <a:pt x="72" y="63"/>
                  <a:pt x="72" y="48"/>
                </a:cubicBezTo>
                <a:cubicBezTo>
                  <a:pt x="11" y="48"/>
                  <a:pt x="11" y="48"/>
                  <a:pt x="11" y="48"/>
                </a:cubicBezTo>
                <a:lnTo>
                  <a:pt x="48" y="8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9" name="Freeform 43"/>
          <p:cNvSpPr/>
          <p:nvPr/>
        </p:nvSpPr>
        <p:spPr bwMode="auto">
          <a:xfrm>
            <a:off x="8313738" y="1724026"/>
            <a:ext cx="522288" cy="141288"/>
          </a:xfrm>
          <a:custGeom>
            <a:avLst/>
            <a:gdLst>
              <a:gd name="T0" fmla="*/ 0 w 329"/>
              <a:gd name="T1" fmla="*/ 0 h 89"/>
              <a:gd name="T2" fmla="*/ 0 w 329"/>
              <a:gd name="T3" fmla="*/ 89 h 89"/>
              <a:gd name="T4" fmla="*/ 14 w 329"/>
              <a:gd name="T5" fmla="*/ 89 h 89"/>
              <a:gd name="T6" fmla="*/ 28 w 329"/>
              <a:gd name="T7" fmla="*/ 89 h 89"/>
              <a:gd name="T8" fmla="*/ 302 w 329"/>
              <a:gd name="T9" fmla="*/ 89 h 89"/>
              <a:gd name="T10" fmla="*/ 315 w 329"/>
              <a:gd name="T11" fmla="*/ 89 h 89"/>
              <a:gd name="T12" fmla="*/ 329 w 329"/>
              <a:gd name="T13" fmla="*/ 89 h 89"/>
              <a:gd name="T14" fmla="*/ 329 w 329"/>
              <a:gd name="T15" fmla="*/ 0 h 89"/>
              <a:gd name="T16" fmla="*/ 0 w 329"/>
              <a:gd name="T17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9" h="89">
                <a:moveTo>
                  <a:pt x="0" y="0"/>
                </a:moveTo>
                <a:lnTo>
                  <a:pt x="0" y="89"/>
                </a:lnTo>
                <a:lnTo>
                  <a:pt x="14" y="89"/>
                </a:lnTo>
                <a:lnTo>
                  <a:pt x="28" y="89"/>
                </a:lnTo>
                <a:lnTo>
                  <a:pt x="302" y="89"/>
                </a:lnTo>
                <a:lnTo>
                  <a:pt x="315" y="89"/>
                </a:lnTo>
                <a:lnTo>
                  <a:pt x="329" y="89"/>
                </a:lnTo>
                <a:lnTo>
                  <a:pt x="329" y="0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0" name="Freeform 44"/>
          <p:cNvSpPr>
            <a:spLocks noEditPoints="1"/>
          </p:cNvSpPr>
          <p:nvPr/>
        </p:nvSpPr>
        <p:spPr bwMode="auto">
          <a:xfrm>
            <a:off x="8335963" y="1887538"/>
            <a:ext cx="477838" cy="327025"/>
          </a:xfrm>
          <a:custGeom>
            <a:avLst/>
            <a:gdLst>
              <a:gd name="T0" fmla="*/ 8 w 176"/>
              <a:gd name="T1" fmla="*/ 0 h 120"/>
              <a:gd name="T2" fmla="*/ 0 w 176"/>
              <a:gd name="T3" fmla="*/ 0 h 120"/>
              <a:gd name="T4" fmla="*/ 0 w 176"/>
              <a:gd name="T5" fmla="*/ 120 h 120"/>
              <a:gd name="T6" fmla="*/ 176 w 176"/>
              <a:gd name="T7" fmla="*/ 120 h 120"/>
              <a:gd name="T8" fmla="*/ 176 w 176"/>
              <a:gd name="T9" fmla="*/ 0 h 120"/>
              <a:gd name="T10" fmla="*/ 168 w 176"/>
              <a:gd name="T11" fmla="*/ 0 h 120"/>
              <a:gd name="T12" fmla="*/ 8 w 176"/>
              <a:gd name="T13" fmla="*/ 0 h 120"/>
              <a:gd name="T14" fmla="*/ 124 w 176"/>
              <a:gd name="T15" fmla="*/ 29 h 120"/>
              <a:gd name="T16" fmla="*/ 117 w 176"/>
              <a:gd name="T17" fmla="*/ 36 h 120"/>
              <a:gd name="T18" fmla="*/ 59 w 176"/>
              <a:gd name="T19" fmla="*/ 36 h 120"/>
              <a:gd name="T20" fmla="*/ 52 w 176"/>
              <a:gd name="T21" fmla="*/ 29 h 120"/>
              <a:gd name="T22" fmla="*/ 52 w 176"/>
              <a:gd name="T23" fmla="*/ 26 h 120"/>
              <a:gd name="T24" fmla="*/ 59 w 176"/>
              <a:gd name="T25" fmla="*/ 20 h 120"/>
              <a:gd name="T26" fmla="*/ 117 w 176"/>
              <a:gd name="T27" fmla="*/ 20 h 120"/>
              <a:gd name="T28" fmla="*/ 124 w 176"/>
              <a:gd name="T29" fmla="*/ 26 h 120"/>
              <a:gd name="T30" fmla="*/ 124 w 176"/>
              <a:gd name="T31" fmla="*/ 29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20">
                <a:moveTo>
                  <a:pt x="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20"/>
                  <a:pt x="0" y="120"/>
                  <a:pt x="0" y="120"/>
                </a:cubicBezTo>
                <a:cubicBezTo>
                  <a:pt x="176" y="120"/>
                  <a:pt x="176" y="120"/>
                  <a:pt x="176" y="120"/>
                </a:cubicBezTo>
                <a:cubicBezTo>
                  <a:pt x="176" y="0"/>
                  <a:pt x="176" y="0"/>
                  <a:pt x="176" y="0"/>
                </a:cubicBezTo>
                <a:cubicBezTo>
                  <a:pt x="168" y="0"/>
                  <a:pt x="168" y="0"/>
                  <a:pt x="168" y="0"/>
                </a:cubicBezTo>
                <a:lnTo>
                  <a:pt x="8" y="0"/>
                </a:lnTo>
                <a:close/>
                <a:moveTo>
                  <a:pt x="124" y="29"/>
                </a:moveTo>
                <a:cubicBezTo>
                  <a:pt x="124" y="33"/>
                  <a:pt x="121" y="36"/>
                  <a:pt x="117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5" y="36"/>
                  <a:pt x="52" y="33"/>
                  <a:pt x="52" y="29"/>
                </a:cubicBezTo>
                <a:cubicBezTo>
                  <a:pt x="52" y="26"/>
                  <a:pt x="52" y="26"/>
                  <a:pt x="52" y="26"/>
                </a:cubicBezTo>
                <a:cubicBezTo>
                  <a:pt x="52" y="23"/>
                  <a:pt x="55" y="20"/>
                  <a:pt x="59" y="20"/>
                </a:cubicBezTo>
                <a:cubicBezTo>
                  <a:pt x="117" y="20"/>
                  <a:pt x="117" y="20"/>
                  <a:pt x="117" y="20"/>
                </a:cubicBezTo>
                <a:cubicBezTo>
                  <a:pt x="121" y="20"/>
                  <a:pt x="124" y="23"/>
                  <a:pt x="124" y="26"/>
                </a:cubicBezTo>
                <a:lnTo>
                  <a:pt x="124" y="29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1" name="Freeform 45"/>
          <p:cNvSpPr/>
          <p:nvPr/>
        </p:nvSpPr>
        <p:spPr bwMode="auto">
          <a:xfrm>
            <a:off x="2709863" y="1695451"/>
            <a:ext cx="173038" cy="174625"/>
          </a:xfrm>
          <a:custGeom>
            <a:avLst/>
            <a:gdLst>
              <a:gd name="T0" fmla="*/ 0 w 109"/>
              <a:gd name="T1" fmla="*/ 0 h 110"/>
              <a:gd name="T2" fmla="*/ 0 w 109"/>
              <a:gd name="T3" fmla="*/ 110 h 110"/>
              <a:gd name="T4" fmla="*/ 109 w 109"/>
              <a:gd name="T5" fmla="*/ 110 h 110"/>
              <a:gd name="T6" fmla="*/ 0 w 109"/>
              <a:gd name="T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9" h="110">
                <a:moveTo>
                  <a:pt x="0" y="0"/>
                </a:moveTo>
                <a:lnTo>
                  <a:pt x="0" y="110"/>
                </a:lnTo>
                <a:lnTo>
                  <a:pt x="109" y="110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2" name="Freeform 46"/>
          <p:cNvSpPr/>
          <p:nvPr/>
        </p:nvSpPr>
        <p:spPr bwMode="auto">
          <a:xfrm>
            <a:off x="2513013" y="1695451"/>
            <a:ext cx="381000" cy="523875"/>
          </a:xfrm>
          <a:custGeom>
            <a:avLst/>
            <a:gdLst>
              <a:gd name="T0" fmla="*/ 110 w 240"/>
              <a:gd name="T1" fmla="*/ 124 h 330"/>
              <a:gd name="T2" fmla="*/ 110 w 240"/>
              <a:gd name="T3" fmla="*/ 0 h 330"/>
              <a:gd name="T4" fmla="*/ 110 w 240"/>
              <a:gd name="T5" fmla="*/ 0 h 330"/>
              <a:gd name="T6" fmla="*/ 0 w 240"/>
              <a:gd name="T7" fmla="*/ 0 h 330"/>
              <a:gd name="T8" fmla="*/ 0 w 240"/>
              <a:gd name="T9" fmla="*/ 330 h 330"/>
              <a:gd name="T10" fmla="*/ 240 w 240"/>
              <a:gd name="T11" fmla="*/ 330 h 330"/>
              <a:gd name="T12" fmla="*/ 240 w 240"/>
              <a:gd name="T13" fmla="*/ 124 h 330"/>
              <a:gd name="T14" fmla="*/ 110 w 240"/>
              <a:gd name="T15" fmla="*/ 124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0" h="330">
                <a:moveTo>
                  <a:pt x="110" y="124"/>
                </a:moveTo>
                <a:lnTo>
                  <a:pt x="110" y="0"/>
                </a:lnTo>
                <a:lnTo>
                  <a:pt x="110" y="0"/>
                </a:lnTo>
                <a:lnTo>
                  <a:pt x="0" y="0"/>
                </a:lnTo>
                <a:lnTo>
                  <a:pt x="0" y="330"/>
                </a:lnTo>
                <a:lnTo>
                  <a:pt x="240" y="330"/>
                </a:lnTo>
                <a:lnTo>
                  <a:pt x="240" y="124"/>
                </a:lnTo>
                <a:lnTo>
                  <a:pt x="110" y="124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3" name="Freeform 47"/>
          <p:cNvSpPr/>
          <p:nvPr/>
        </p:nvSpPr>
        <p:spPr bwMode="auto">
          <a:xfrm>
            <a:off x="2366963" y="4691063"/>
            <a:ext cx="652463" cy="411163"/>
          </a:xfrm>
          <a:custGeom>
            <a:avLst/>
            <a:gdLst>
              <a:gd name="T0" fmla="*/ 197 w 240"/>
              <a:gd name="T1" fmla="*/ 63 h 151"/>
              <a:gd name="T2" fmla="*/ 197 w 240"/>
              <a:gd name="T3" fmla="*/ 62 h 151"/>
              <a:gd name="T4" fmla="*/ 135 w 240"/>
              <a:gd name="T5" fmla="*/ 0 h 151"/>
              <a:gd name="T6" fmla="*/ 79 w 240"/>
              <a:gd name="T7" fmla="*/ 35 h 151"/>
              <a:gd name="T8" fmla="*/ 64 w 240"/>
              <a:gd name="T9" fmla="*/ 31 h 151"/>
              <a:gd name="T10" fmla="*/ 33 w 240"/>
              <a:gd name="T11" fmla="*/ 58 h 151"/>
              <a:gd name="T12" fmla="*/ 0 w 240"/>
              <a:gd name="T13" fmla="*/ 103 h 151"/>
              <a:gd name="T14" fmla="*/ 48 w 240"/>
              <a:gd name="T15" fmla="*/ 151 h 151"/>
              <a:gd name="T16" fmla="*/ 197 w 240"/>
              <a:gd name="T17" fmla="*/ 151 h 151"/>
              <a:gd name="T18" fmla="*/ 197 w 240"/>
              <a:gd name="T19" fmla="*/ 151 h 151"/>
              <a:gd name="T20" fmla="*/ 240 w 240"/>
              <a:gd name="T21" fmla="*/ 107 h 151"/>
              <a:gd name="T22" fmla="*/ 197 w 240"/>
              <a:gd name="T23" fmla="*/ 6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0" h="151">
                <a:moveTo>
                  <a:pt x="197" y="63"/>
                </a:moveTo>
                <a:cubicBezTo>
                  <a:pt x="197" y="63"/>
                  <a:pt x="197" y="62"/>
                  <a:pt x="197" y="62"/>
                </a:cubicBezTo>
                <a:cubicBezTo>
                  <a:pt x="197" y="27"/>
                  <a:pt x="169" y="0"/>
                  <a:pt x="135" y="0"/>
                </a:cubicBez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70" y="31"/>
                  <a:pt x="64" y="31"/>
                </a:cubicBezTo>
                <a:cubicBezTo>
                  <a:pt x="49" y="31"/>
                  <a:pt x="35" y="43"/>
                  <a:pt x="33" y="58"/>
                </a:cubicBezTo>
                <a:cubicBezTo>
                  <a:pt x="14" y="65"/>
                  <a:pt x="0" y="82"/>
                  <a:pt x="0" y="103"/>
                </a:cubicBezTo>
                <a:cubicBezTo>
                  <a:pt x="0" y="130"/>
                  <a:pt x="22" y="151"/>
                  <a:pt x="48" y="151"/>
                </a:cubicBezTo>
                <a:cubicBezTo>
                  <a:pt x="197" y="151"/>
                  <a:pt x="197" y="151"/>
                  <a:pt x="197" y="151"/>
                </a:cubicBezTo>
                <a:cubicBezTo>
                  <a:pt x="197" y="151"/>
                  <a:pt x="197" y="151"/>
                  <a:pt x="197" y="151"/>
                </a:cubicBezTo>
                <a:cubicBezTo>
                  <a:pt x="221" y="151"/>
                  <a:pt x="240" y="132"/>
                  <a:pt x="240" y="107"/>
                </a:cubicBezTo>
                <a:cubicBezTo>
                  <a:pt x="240" y="83"/>
                  <a:pt x="221" y="64"/>
                  <a:pt x="197" y="63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4" name="Freeform 48"/>
          <p:cNvSpPr/>
          <p:nvPr/>
        </p:nvSpPr>
        <p:spPr bwMode="auto">
          <a:xfrm>
            <a:off x="5421313" y="4745038"/>
            <a:ext cx="509588" cy="392113"/>
          </a:xfrm>
          <a:custGeom>
            <a:avLst/>
            <a:gdLst>
              <a:gd name="T0" fmla="*/ 291 w 321"/>
              <a:gd name="T1" fmla="*/ 0 h 247"/>
              <a:gd name="T2" fmla="*/ 273 w 321"/>
              <a:gd name="T3" fmla="*/ 0 h 247"/>
              <a:gd name="T4" fmla="*/ 260 w 321"/>
              <a:gd name="T5" fmla="*/ 0 h 247"/>
              <a:gd name="T6" fmla="*/ 234 w 321"/>
              <a:gd name="T7" fmla="*/ 0 h 247"/>
              <a:gd name="T8" fmla="*/ 0 w 321"/>
              <a:gd name="T9" fmla="*/ 0 h 247"/>
              <a:gd name="T10" fmla="*/ 0 w 321"/>
              <a:gd name="T11" fmla="*/ 9 h 247"/>
              <a:gd name="T12" fmla="*/ 0 w 321"/>
              <a:gd name="T13" fmla="*/ 178 h 247"/>
              <a:gd name="T14" fmla="*/ 0 w 321"/>
              <a:gd name="T15" fmla="*/ 192 h 247"/>
              <a:gd name="T16" fmla="*/ 0 w 321"/>
              <a:gd name="T17" fmla="*/ 197 h 247"/>
              <a:gd name="T18" fmla="*/ 0 w 321"/>
              <a:gd name="T19" fmla="*/ 247 h 247"/>
              <a:gd name="T20" fmla="*/ 321 w 321"/>
              <a:gd name="T21" fmla="*/ 247 h 247"/>
              <a:gd name="T22" fmla="*/ 321 w 321"/>
              <a:gd name="T23" fmla="*/ 0 h 247"/>
              <a:gd name="T24" fmla="*/ 291 w 321"/>
              <a:gd name="T25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1" h="247">
                <a:moveTo>
                  <a:pt x="291" y="0"/>
                </a:moveTo>
                <a:lnTo>
                  <a:pt x="273" y="0"/>
                </a:lnTo>
                <a:lnTo>
                  <a:pt x="260" y="0"/>
                </a:lnTo>
                <a:lnTo>
                  <a:pt x="234" y="0"/>
                </a:lnTo>
                <a:lnTo>
                  <a:pt x="0" y="0"/>
                </a:lnTo>
                <a:lnTo>
                  <a:pt x="0" y="9"/>
                </a:lnTo>
                <a:lnTo>
                  <a:pt x="0" y="178"/>
                </a:lnTo>
                <a:lnTo>
                  <a:pt x="0" y="192"/>
                </a:lnTo>
                <a:lnTo>
                  <a:pt x="0" y="197"/>
                </a:lnTo>
                <a:lnTo>
                  <a:pt x="0" y="247"/>
                </a:lnTo>
                <a:lnTo>
                  <a:pt x="321" y="247"/>
                </a:lnTo>
                <a:lnTo>
                  <a:pt x="321" y="0"/>
                </a:lnTo>
                <a:lnTo>
                  <a:pt x="291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5" name="Freeform 49"/>
          <p:cNvSpPr/>
          <p:nvPr/>
        </p:nvSpPr>
        <p:spPr bwMode="auto">
          <a:xfrm>
            <a:off x="5345113" y="4657726"/>
            <a:ext cx="509588" cy="392113"/>
          </a:xfrm>
          <a:custGeom>
            <a:avLst/>
            <a:gdLst>
              <a:gd name="T0" fmla="*/ 308 w 321"/>
              <a:gd name="T1" fmla="*/ 41 h 247"/>
              <a:gd name="T2" fmla="*/ 321 w 321"/>
              <a:gd name="T3" fmla="*/ 41 h 247"/>
              <a:gd name="T4" fmla="*/ 321 w 321"/>
              <a:gd name="T5" fmla="*/ 0 h 247"/>
              <a:gd name="T6" fmla="*/ 0 w 321"/>
              <a:gd name="T7" fmla="*/ 0 h 247"/>
              <a:gd name="T8" fmla="*/ 0 w 321"/>
              <a:gd name="T9" fmla="*/ 247 h 247"/>
              <a:gd name="T10" fmla="*/ 34 w 321"/>
              <a:gd name="T11" fmla="*/ 247 h 247"/>
              <a:gd name="T12" fmla="*/ 34 w 321"/>
              <a:gd name="T13" fmla="*/ 233 h 247"/>
              <a:gd name="T14" fmla="*/ 34 w 321"/>
              <a:gd name="T15" fmla="*/ 41 h 247"/>
              <a:gd name="T16" fmla="*/ 282 w 321"/>
              <a:gd name="T17" fmla="*/ 41 h 247"/>
              <a:gd name="T18" fmla="*/ 308 w 321"/>
              <a:gd name="T19" fmla="*/ 41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1" h="247">
                <a:moveTo>
                  <a:pt x="308" y="41"/>
                </a:moveTo>
                <a:lnTo>
                  <a:pt x="321" y="41"/>
                </a:lnTo>
                <a:lnTo>
                  <a:pt x="321" y="0"/>
                </a:lnTo>
                <a:lnTo>
                  <a:pt x="0" y="0"/>
                </a:lnTo>
                <a:lnTo>
                  <a:pt x="0" y="247"/>
                </a:lnTo>
                <a:lnTo>
                  <a:pt x="34" y="247"/>
                </a:lnTo>
                <a:lnTo>
                  <a:pt x="34" y="233"/>
                </a:lnTo>
                <a:lnTo>
                  <a:pt x="34" y="41"/>
                </a:lnTo>
                <a:lnTo>
                  <a:pt x="282" y="41"/>
                </a:lnTo>
                <a:lnTo>
                  <a:pt x="308" y="41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6" name="Freeform 50"/>
          <p:cNvSpPr>
            <a:spLocks noEditPoints="1"/>
          </p:cNvSpPr>
          <p:nvPr/>
        </p:nvSpPr>
        <p:spPr bwMode="auto">
          <a:xfrm>
            <a:off x="3344863" y="4692651"/>
            <a:ext cx="652463" cy="414338"/>
          </a:xfrm>
          <a:custGeom>
            <a:avLst/>
            <a:gdLst>
              <a:gd name="T0" fmla="*/ 196 w 240"/>
              <a:gd name="T1" fmla="*/ 64 h 152"/>
              <a:gd name="T2" fmla="*/ 197 w 240"/>
              <a:gd name="T3" fmla="*/ 62 h 152"/>
              <a:gd name="T4" fmla="*/ 135 w 240"/>
              <a:gd name="T5" fmla="*/ 0 h 152"/>
              <a:gd name="T6" fmla="*/ 79 w 240"/>
              <a:gd name="T7" fmla="*/ 35 h 152"/>
              <a:gd name="T8" fmla="*/ 64 w 240"/>
              <a:gd name="T9" fmla="*/ 32 h 152"/>
              <a:gd name="T10" fmla="*/ 33 w 240"/>
              <a:gd name="T11" fmla="*/ 58 h 152"/>
              <a:gd name="T12" fmla="*/ 0 w 240"/>
              <a:gd name="T13" fmla="*/ 104 h 152"/>
              <a:gd name="T14" fmla="*/ 48 w 240"/>
              <a:gd name="T15" fmla="*/ 152 h 152"/>
              <a:gd name="T16" fmla="*/ 197 w 240"/>
              <a:gd name="T17" fmla="*/ 152 h 152"/>
              <a:gd name="T18" fmla="*/ 197 w 240"/>
              <a:gd name="T19" fmla="*/ 152 h 152"/>
              <a:gd name="T20" fmla="*/ 240 w 240"/>
              <a:gd name="T21" fmla="*/ 108 h 152"/>
              <a:gd name="T22" fmla="*/ 196 w 240"/>
              <a:gd name="T23" fmla="*/ 64 h 152"/>
              <a:gd name="T24" fmla="*/ 120 w 240"/>
              <a:gd name="T25" fmla="*/ 124 h 152"/>
              <a:gd name="T26" fmla="*/ 84 w 240"/>
              <a:gd name="T27" fmla="*/ 88 h 152"/>
              <a:gd name="T28" fmla="*/ 120 w 240"/>
              <a:gd name="T29" fmla="*/ 52 h 152"/>
              <a:gd name="T30" fmla="*/ 120 w 240"/>
              <a:gd name="T31" fmla="*/ 40 h 152"/>
              <a:gd name="T32" fmla="*/ 150 w 240"/>
              <a:gd name="T33" fmla="*/ 57 h 152"/>
              <a:gd name="T34" fmla="*/ 120 w 240"/>
              <a:gd name="T35" fmla="*/ 75 h 152"/>
              <a:gd name="T36" fmla="*/ 120 w 240"/>
              <a:gd name="T37" fmla="*/ 60 h 152"/>
              <a:gd name="T38" fmla="*/ 92 w 240"/>
              <a:gd name="T39" fmla="*/ 88 h 152"/>
              <a:gd name="T40" fmla="*/ 120 w 240"/>
              <a:gd name="T41" fmla="*/ 116 h 152"/>
              <a:gd name="T42" fmla="*/ 148 w 240"/>
              <a:gd name="T43" fmla="*/ 88 h 152"/>
              <a:gd name="T44" fmla="*/ 156 w 240"/>
              <a:gd name="T45" fmla="*/ 88 h 152"/>
              <a:gd name="T46" fmla="*/ 120 w 240"/>
              <a:gd name="T47" fmla="*/ 12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40" h="152">
                <a:moveTo>
                  <a:pt x="196" y="64"/>
                </a:moveTo>
                <a:cubicBezTo>
                  <a:pt x="196" y="63"/>
                  <a:pt x="197" y="63"/>
                  <a:pt x="197" y="62"/>
                </a:cubicBezTo>
                <a:cubicBezTo>
                  <a:pt x="197" y="28"/>
                  <a:pt x="169" y="0"/>
                  <a:pt x="135" y="0"/>
                </a:cubicBez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69" y="32"/>
                  <a:pt x="64" y="32"/>
                </a:cubicBezTo>
                <a:cubicBezTo>
                  <a:pt x="48" y="32"/>
                  <a:pt x="35" y="43"/>
                  <a:pt x="33" y="58"/>
                </a:cubicBezTo>
                <a:cubicBezTo>
                  <a:pt x="14" y="65"/>
                  <a:pt x="0" y="83"/>
                  <a:pt x="0" y="104"/>
                </a:cubicBezTo>
                <a:cubicBezTo>
                  <a:pt x="0" y="130"/>
                  <a:pt x="22" y="152"/>
                  <a:pt x="48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221" y="152"/>
                  <a:pt x="240" y="132"/>
                  <a:pt x="240" y="108"/>
                </a:cubicBezTo>
                <a:cubicBezTo>
                  <a:pt x="240" y="84"/>
                  <a:pt x="221" y="64"/>
                  <a:pt x="196" y="64"/>
                </a:cubicBezTo>
                <a:close/>
                <a:moveTo>
                  <a:pt x="120" y="124"/>
                </a:moveTo>
                <a:cubicBezTo>
                  <a:pt x="100" y="124"/>
                  <a:pt x="84" y="108"/>
                  <a:pt x="84" y="88"/>
                </a:cubicBezTo>
                <a:cubicBezTo>
                  <a:pt x="84" y="68"/>
                  <a:pt x="100" y="52"/>
                  <a:pt x="120" y="52"/>
                </a:cubicBezTo>
                <a:cubicBezTo>
                  <a:pt x="120" y="40"/>
                  <a:pt x="120" y="40"/>
                  <a:pt x="120" y="40"/>
                </a:cubicBezTo>
                <a:cubicBezTo>
                  <a:pt x="150" y="57"/>
                  <a:pt x="150" y="57"/>
                  <a:pt x="150" y="57"/>
                </a:cubicBezTo>
                <a:cubicBezTo>
                  <a:pt x="120" y="75"/>
                  <a:pt x="120" y="75"/>
                  <a:pt x="120" y="75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05" y="60"/>
                  <a:pt x="92" y="72"/>
                  <a:pt x="92" y="88"/>
                </a:cubicBezTo>
                <a:cubicBezTo>
                  <a:pt x="92" y="103"/>
                  <a:pt x="105" y="116"/>
                  <a:pt x="120" y="116"/>
                </a:cubicBezTo>
                <a:cubicBezTo>
                  <a:pt x="136" y="116"/>
                  <a:pt x="148" y="103"/>
                  <a:pt x="148" y="88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6" y="108"/>
                  <a:pt x="140" y="124"/>
                  <a:pt x="120" y="124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7" name="Freeform 51"/>
          <p:cNvSpPr/>
          <p:nvPr/>
        </p:nvSpPr>
        <p:spPr bwMode="auto">
          <a:xfrm>
            <a:off x="6353176" y="4657726"/>
            <a:ext cx="512763" cy="327025"/>
          </a:xfrm>
          <a:custGeom>
            <a:avLst/>
            <a:gdLst>
              <a:gd name="T0" fmla="*/ 323 w 323"/>
              <a:gd name="T1" fmla="*/ 0 h 206"/>
              <a:gd name="T2" fmla="*/ 0 w 323"/>
              <a:gd name="T3" fmla="*/ 155 h 206"/>
              <a:gd name="T4" fmla="*/ 116 w 323"/>
              <a:gd name="T5" fmla="*/ 206 h 206"/>
              <a:gd name="T6" fmla="*/ 323 w 323"/>
              <a:gd name="T7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3" h="206">
                <a:moveTo>
                  <a:pt x="323" y="0"/>
                </a:moveTo>
                <a:lnTo>
                  <a:pt x="0" y="155"/>
                </a:lnTo>
                <a:lnTo>
                  <a:pt x="116" y="206"/>
                </a:lnTo>
                <a:lnTo>
                  <a:pt x="323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8" name="Freeform 52"/>
          <p:cNvSpPr/>
          <p:nvPr/>
        </p:nvSpPr>
        <p:spPr bwMode="auto">
          <a:xfrm>
            <a:off x="6553201" y="4672013"/>
            <a:ext cx="328613" cy="514350"/>
          </a:xfrm>
          <a:custGeom>
            <a:avLst/>
            <a:gdLst>
              <a:gd name="T0" fmla="*/ 0 w 207"/>
              <a:gd name="T1" fmla="*/ 207 h 324"/>
              <a:gd name="T2" fmla="*/ 59 w 207"/>
              <a:gd name="T3" fmla="*/ 324 h 324"/>
              <a:gd name="T4" fmla="*/ 207 w 207"/>
              <a:gd name="T5" fmla="*/ 0 h 324"/>
              <a:gd name="T6" fmla="*/ 0 w 207"/>
              <a:gd name="T7" fmla="*/ 20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7" h="324">
                <a:moveTo>
                  <a:pt x="0" y="207"/>
                </a:moveTo>
                <a:lnTo>
                  <a:pt x="59" y="324"/>
                </a:lnTo>
                <a:lnTo>
                  <a:pt x="207" y="0"/>
                </a:lnTo>
                <a:lnTo>
                  <a:pt x="0" y="207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9" name="Freeform 53"/>
          <p:cNvSpPr/>
          <p:nvPr/>
        </p:nvSpPr>
        <p:spPr bwMode="auto">
          <a:xfrm>
            <a:off x="9290051" y="1887538"/>
            <a:ext cx="520700" cy="304800"/>
          </a:xfrm>
          <a:custGeom>
            <a:avLst/>
            <a:gdLst>
              <a:gd name="T0" fmla="*/ 0 w 192"/>
              <a:gd name="T1" fmla="*/ 0 h 112"/>
              <a:gd name="T2" fmla="*/ 0 w 192"/>
              <a:gd name="T3" fmla="*/ 12 h 112"/>
              <a:gd name="T4" fmla="*/ 0 w 192"/>
              <a:gd name="T5" fmla="*/ 96 h 112"/>
              <a:gd name="T6" fmla="*/ 16 w 192"/>
              <a:gd name="T7" fmla="*/ 112 h 112"/>
              <a:gd name="T8" fmla="*/ 176 w 192"/>
              <a:gd name="T9" fmla="*/ 112 h 112"/>
              <a:gd name="T10" fmla="*/ 192 w 192"/>
              <a:gd name="T11" fmla="*/ 96 h 112"/>
              <a:gd name="T12" fmla="*/ 192 w 192"/>
              <a:gd name="T13" fmla="*/ 0 h 112"/>
              <a:gd name="T14" fmla="*/ 0 w 192"/>
              <a:gd name="T15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2" h="112">
                <a:moveTo>
                  <a:pt x="0" y="0"/>
                </a:moveTo>
                <a:cubicBezTo>
                  <a:pt x="0" y="12"/>
                  <a:pt x="0" y="12"/>
                  <a:pt x="0" y="12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8" y="112"/>
                  <a:pt x="16" y="112"/>
                </a:cubicBezTo>
                <a:cubicBezTo>
                  <a:pt x="176" y="112"/>
                  <a:pt x="176" y="112"/>
                  <a:pt x="176" y="112"/>
                </a:cubicBezTo>
                <a:cubicBezTo>
                  <a:pt x="185" y="112"/>
                  <a:pt x="192" y="105"/>
                  <a:pt x="192" y="96"/>
                </a:cubicBezTo>
                <a:cubicBezTo>
                  <a:pt x="192" y="0"/>
                  <a:pt x="192" y="0"/>
                  <a:pt x="19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0" name="Freeform 54"/>
          <p:cNvSpPr/>
          <p:nvPr/>
        </p:nvSpPr>
        <p:spPr bwMode="auto">
          <a:xfrm>
            <a:off x="9290051" y="1744663"/>
            <a:ext cx="520700" cy="120650"/>
          </a:xfrm>
          <a:custGeom>
            <a:avLst/>
            <a:gdLst>
              <a:gd name="T0" fmla="*/ 192 w 192"/>
              <a:gd name="T1" fmla="*/ 44 h 44"/>
              <a:gd name="T2" fmla="*/ 192 w 192"/>
              <a:gd name="T3" fmla="*/ 36 h 44"/>
              <a:gd name="T4" fmla="*/ 176 w 192"/>
              <a:gd name="T5" fmla="*/ 20 h 44"/>
              <a:gd name="T6" fmla="*/ 72 w 192"/>
              <a:gd name="T7" fmla="*/ 20 h 44"/>
              <a:gd name="T8" fmla="*/ 72 w 192"/>
              <a:gd name="T9" fmla="*/ 16 h 44"/>
              <a:gd name="T10" fmla="*/ 56 w 192"/>
              <a:gd name="T11" fmla="*/ 0 h 44"/>
              <a:gd name="T12" fmla="*/ 16 w 192"/>
              <a:gd name="T13" fmla="*/ 0 h 44"/>
              <a:gd name="T14" fmla="*/ 0 w 192"/>
              <a:gd name="T15" fmla="*/ 16 h 44"/>
              <a:gd name="T16" fmla="*/ 0 w 192"/>
              <a:gd name="T17" fmla="*/ 36 h 44"/>
              <a:gd name="T18" fmla="*/ 0 w 192"/>
              <a:gd name="T19" fmla="*/ 44 h 44"/>
              <a:gd name="T20" fmla="*/ 192 w 192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2" h="44">
                <a:moveTo>
                  <a:pt x="192" y="44"/>
                </a:moveTo>
                <a:cubicBezTo>
                  <a:pt x="192" y="36"/>
                  <a:pt x="192" y="36"/>
                  <a:pt x="192" y="36"/>
                </a:cubicBezTo>
                <a:cubicBezTo>
                  <a:pt x="192" y="27"/>
                  <a:pt x="185" y="20"/>
                  <a:pt x="176" y="20"/>
                </a:cubicBezTo>
                <a:cubicBezTo>
                  <a:pt x="72" y="20"/>
                  <a:pt x="72" y="20"/>
                  <a:pt x="72" y="20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4"/>
                  <a:pt x="0" y="44"/>
                  <a:pt x="0" y="44"/>
                </a:cubicBezTo>
                <a:lnTo>
                  <a:pt x="192" y="44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1" name="Freeform 55"/>
          <p:cNvSpPr/>
          <p:nvPr/>
        </p:nvSpPr>
        <p:spPr bwMode="auto">
          <a:xfrm>
            <a:off x="3409951" y="2771776"/>
            <a:ext cx="163513" cy="327025"/>
          </a:xfrm>
          <a:custGeom>
            <a:avLst/>
            <a:gdLst>
              <a:gd name="T0" fmla="*/ 103 w 103"/>
              <a:gd name="T1" fmla="*/ 103 h 206"/>
              <a:gd name="T2" fmla="*/ 0 w 103"/>
              <a:gd name="T3" fmla="*/ 0 h 206"/>
              <a:gd name="T4" fmla="*/ 0 w 103"/>
              <a:gd name="T5" fmla="*/ 206 h 206"/>
              <a:gd name="T6" fmla="*/ 103 w 103"/>
              <a:gd name="T7" fmla="*/ 103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" h="206">
                <a:moveTo>
                  <a:pt x="103" y="103"/>
                </a:moveTo>
                <a:lnTo>
                  <a:pt x="0" y="0"/>
                </a:lnTo>
                <a:lnTo>
                  <a:pt x="0" y="206"/>
                </a:lnTo>
                <a:lnTo>
                  <a:pt x="103" y="103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2" name="Freeform 56"/>
          <p:cNvSpPr/>
          <p:nvPr/>
        </p:nvSpPr>
        <p:spPr bwMode="auto">
          <a:xfrm>
            <a:off x="3435351" y="2763838"/>
            <a:ext cx="496888" cy="242888"/>
          </a:xfrm>
          <a:custGeom>
            <a:avLst/>
            <a:gdLst>
              <a:gd name="T0" fmla="*/ 98 w 183"/>
              <a:gd name="T1" fmla="*/ 85 h 89"/>
              <a:gd name="T2" fmla="*/ 183 w 183"/>
              <a:gd name="T3" fmla="*/ 0 h 89"/>
              <a:gd name="T4" fmla="*/ 0 w 183"/>
              <a:gd name="T5" fmla="*/ 0 h 89"/>
              <a:gd name="T6" fmla="*/ 85 w 183"/>
              <a:gd name="T7" fmla="*/ 85 h 89"/>
              <a:gd name="T8" fmla="*/ 98 w 183"/>
              <a:gd name="T9" fmla="*/ 85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89">
                <a:moveTo>
                  <a:pt x="98" y="85"/>
                </a:moveTo>
                <a:cubicBezTo>
                  <a:pt x="183" y="0"/>
                  <a:pt x="183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85"/>
                  <a:pt x="85" y="85"/>
                  <a:pt x="85" y="85"/>
                </a:cubicBezTo>
                <a:cubicBezTo>
                  <a:pt x="88" y="89"/>
                  <a:pt x="95" y="89"/>
                  <a:pt x="98" y="85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3" name="Freeform 57"/>
          <p:cNvSpPr/>
          <p:nvPr/>
        </p:nvSpPr>
        <p:spPr bwMode="auto">
          <a:xfrm>
            <a:off x="3429001" y="2952751"/>
            <a:ext cx="508000" cy="160338"/>
          </a:xfrm>
          <a:custGeom>
            <a:avLst/>
            <a:gdLst>
              <a:gd name="T0" fmla="*/ 128 w 187"/>
              <a:gd name="T1" fmla="*/ 0 h 59"/>
              <a:gd name="T2" fmla="*/ 106 w 187"/>
              <a:gd name="T3" fmla="*/ 22 h 59"/>
              <a:gd name="T4" fmla="*/ 93 w 187"/>
              <a:gd name="T5" fmla="*/ 27 h 59"/>
              <a:gd name="T6" fmla="*/ 81 w 187"/>
              <a:gd name="T7" fmla="*/ 22 h 59"/>
              <a:gd name="T8" fmla="*/ 59 w 187"/>
              <a:gd name="T9" fmla="*/ 0 h 59"/>
              <a:gd name="T10" fmla="*/ 0 w 187"/>
              <a:gd name="T11" fmla="*/ 59 h 59"/>
              <a:gd name="T12" fmla="*/ 187 w 187"/>
              <a:gd name="T13" fmla="*/ 59 h 59"/>
              <a:gd name="T14" fmla="*/ 128 w 187"/>
              <a:gd name="T15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7" h="59">
                <a:moveTo>
                  <a:pt x="128" y="0"/>
                </a:moveTo>
                <a:cubicBezTo>
                  <a:pt x="106" y="22"/>
                  <a:pt x="106" y="22"/>
                  <a:pt x="106" y="22"/>
                </a:cubicBezTo>
                <a:cubicBezTo>
                  <a:pt x="102" y="25"/>
                  <a:pt x="98" y="27"/>
                  <a:pt x="93" y="27"/>
                </a:cubicBezTo>
                <a:cubicBezTo>
                  <a:pt x="89" y="27"/>
                  <a:pt x="84" y="25"/>
                  <a:pt x="81" y="22"/>
                </a:cubicBezTo>
                <a:cubicBezTo>
                  <a:pt x="59" y="0"/>
                  <a:pt x="59" y="0"/>
                  <a:pt x="59" y="0"/>
                </a:cubicBezTo>
                <a:cubicBezTo>
                  <a:pt x="0" y="59"/>
                  <a:pt x="0" y="59"/>
                  <a:pt x="0" y="59"/>
                </a:cubicBezTo>
                <a:cubicBezTo>
                  <a:pt x="187" y="59"/>
                  <a:pt x="187" y="59"/>
                  <a:pt x="187" y="59"/>
                </a:cubicBezTo>
                <a:lnTo>
                  <a:pt x="128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4" name="Freeform 58"/>
          <p:cNvSpPr/>
          <p:nvPr/>
        </p:nvSpPr>
        <p:spPr bwMode="auto">
          <a:xfrm>
            <a:off x="3792538" y="2771776"/>
            <a:ext cx="160338" cy="327025"/>
          </a:xfrm>
          <a:custGeom>
            <a:avLst/>
            <a:gdLst>
              <a:gd name="T0" fmla="*/ 0 w 101"/>
              <a:gd name="T1" fmla="*/ 103 h 206"/>
              <a:gd name="T2" fmla="*/ 101 w 101"/>
              <a:gd name="T3" fmla="*/ 206 h 206"/>
              <a:gd name="T4" fmla="*/ 101 w 101"/>
              <a:gd name="T5" fmla="*/ 0 h 206"/>
              <a:gd name="T6" fmla="*/ 0 w 101"/>
              <a:gd name="T7" fmla="*/ 103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" h="206">
                <a:moveTo>
                  <a:pt x="0" y="103"/>
                </a:moveTo>
                <a:lnTo>
                  <a:pt x="101" y="206"/>
                </a:lnTo>
                <a:lnTo>
                  <a:pt x="101" y="0"/>
                </a:lnTo>
                <a:lnTo>
                  <a:pt x="0" y="103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5" name="Freeform 59"/>
          <p:cNvSpPr>
            <a:spLocks noEditPoints="1"/>
          </p:cNvSpPr>
          <p:nvPr/>
        </p:nvSpPr>
        <p:spPr bwMode="auto">
          <a:xfrm>
            <a:off x="4391026" y="4692651"/>
            <a:ext cx="542925" cy="414338"/>
          </a:xfrm>
          <a:custGeom>
            <a:avLst/>
            <a:gdLst>
              <a:gd name="T0" fmla="*/ 184 w 200"/>
              <a:gd name="T1" fmla="*/ 24 h 152"/>
              <a:gd name="T2" fmla="*/ 150 w 200"/>
              <a:gd name="T3" fmla="*/ 24 h 152"/>
              <a:gd name="T4" fmla="*/ 131 w 200"/>
              <a:gd name="T5" fmla="*/ 5 h 152"/>
              <a:gd name="T6" fmla="*/ 131 w 200"/>
              <a:gd name="T7" fmla="*/ 5 h 152"/>
              <a:gd name="T8" fmla="*/ 131 w 200"/>
              <a:gd name="T9" fmla="*/ 5 h 152"/>
              <a:gd name="T10" fmla="*/ 131 w 200"/>
              <a:gd name="T11" fmla="*/ 5 h 152"/>
              <a:gd name="T12" fmla="*/ 120 w 200"/>
              <a:gd name="T13" fmla="*/ 0 h 152"/>
              <a:gd name="T14" fmla="*/ 80 w 200"/>
              <a:gd name="T15" fmla="*/ 0 h 152"/>
              <a:gd name="T16" fmla="*/ 68 w 200"/>
              <a:gd name="T17" fmla="*/ 5 h 152"/>
              <a:gd name="T18" fmla="*/ 68 w 200"/>
              <a:gd name="T19" fmla="*/ 5 h 152"/>
              <a:gd name="T20" fmla="*/ 49 w 200"/>
              <a:gd name="T21" fmla="*/ 24 h 152"/>
              <a:gd name="T22" fmla="*/ 16 w 200"/>
              <a:gd name="T23" fmla="*/ 24 h 152"/>
              <a:gd name="T24" fmla="*/ 0 w 200"/>
              <a:gd name="T25" fmla="*/ 40 h 152"/>
              <a:gd name="T26" fmla="*/ 0 w 200"/>
              <a:gd name="T27" fmla="*/ 136 h 152"/>
              <a:gd name="T28" fmla="*/ 16 w 200"/>
              <a:gd name="T29" fmla="*/ 152 h 152"/>
              <a:gd name="T30" fmla="*/ 184 w 200"/>
              <a:gd name="T31" fmla="*/ 152 h 152"/>
              <a:gd name="T32" fmla="*/ 200 w 200"/>
              <a:gd name="T33" fmla="*/ 136 h 152"/>
              <a:gd name="T34" fmla="*/ 200 w 200"/>
              <a:gd name="T35" fmla="*/ 40 h 152"/>
              <a:gd name="T36" fmla="*/ 184 w 200"/>
              <a:gd name="T37" fmla="*/ 24 h 152"/>
              <a:gd name="T38" fmla="*/ 100 w 200"/>
              <a:gd name="T39" fmla="*/ 128 h 152"/>
              <a:gd name="T40" fmla="*/ 56 w 200"/>
              <a:gd name="T41" fmla="*/ 84 h 152"/>
              <a:gd name="T42" fmla="*/ 100 w 200"/>
              <a:gd name="T43" fmla="*/ 40 h 152"/>
              <a:gd name="T44" fmla="*/ 144 w 200"/>
              <a:gd name="T45" fmla="*/ 84 h 152"/>
              <a:gd name="T46" fmla="*/ 100 w 200"/>
              <a:gd name="T47" fmla="*/ 12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00" h="152">
                <a:moveTo>
                  <a:pt x="184" y="24"/>
                </a:moveTo>
                <a:cubicBezTo>
                  <a:pt x="150" y="24"/>
                  <a:pt x="150" y="24"/>
                  <a:pt x="150" y="24"/>
                </a:cubicBezTo>
                <a:cubicBezTo>
                  <a:pt x="131" y="5"/>
                  <a:pt x="131" y="5"/>
                  <a:pt x="131" y="5"/>
                </a:cubicBezTo>
                <a:cubicBezTo>
                  <a:pt x="131" y="5"/>
                  <a:pt x="131" y="5"/>
                  <a:pt x="131" y="5"/>
                </a:cubicBezTo>
                <a:cubicBezTo>
                  <a:pt x="131" y="5"/>
                  <a:pt x="131" y="5"/>
                  <a:pt x="131" y="5"/>
                </a:cubicBezTo>
                <a:cubicBezTo>
                  <a:pt x="131" y="5"/>
                  <a:pt x="131" y="5"/>
                  <a:pt x="131" y="5"/>
                </a:cubicBezTo>
                <a:cubicBezTo>
                  <a:pt x="128" y="2"/>
                  <a:pt x="124" y="0"/>
                  <a:pt x="12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75" y="0"/>
                  <a:pt x="71" y="2"/>
                  <a:pt x="68" y="5"/>
                </a:cubicBezTo>
                <a:cubicBezTo>
                  <a:pt x="68" y="5"/>
                  <a:pt x="68" y="5"/>
                  <a:pt x="68" y="5"/>
                </a:cubicBezTo>
                <a:cubicBezTo>
                  <a:pt x="49" y="24"/>
                  <a:pt x="49" y="24"/>
                  <a:pt x="49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7" y="24"/>
                  <a:pt x="0" y="31"/>
                  <a:pt x="0" y="40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5"/>
                  <a:pt x="7" y="152"/>
                  <a:pt x="16" y="152"/>
                </a:cubicBezTo>
                <a:cubicBezTo>
                  <a:pt x="184" y="152"/>
                  <a:pt x="184" y="152"/>
                  <a:pt x="184" y="152"/>
                </a:cubicBezTo>
                <a:cubicBezTo>
                  <a:pt x="192" y="152"/>
                  <a:pt x="200" y="145"/>
                  <a:pt x="200" y="136"/>
                </a:cubicBezTo>
                <a:cubicBezTo>
                  <a:pt x="200" y="40"/>
                  <a:pt x="200" y="40"/>
                  <a:pt x="200" y="40"/>
                </a:cubicBezTo>
                <a:cubicBezTo>
                  <a:pt x="200" y="31"/>
                  <a:pt x="192" y="24"/>
                  <a:pt x="184" y="24"/>
                </a:cubicBezTo>
                <a:close/>
                <a:moveTo>
                  <a:pt x="100" y="128"/>
                </a:moveTo>
                <a:cubicBezTo>
                  <a:pt x="75" y="128"/>
                  <a:pt x="56" y="108"/>
                  <a:pt x="56" y="84"/>
                </a:cubicBezTo>
                <a:cubicBezTo>
                  <a:pt x="56" y="60"/>
                  <a:pt x="75" y="40"/>
                  <a:pt x="100" y="40"/>
                </a:cubicBezTo>
                <a:cubicBezTo>
                  <a:pt x="124" y="40"/>
                  <a:pt x="144" y="60"/>
                  <a:pt x="144" y="84"/>
                </a:cubicBezTo>
                <a:cubicBezTo>
                  <a:pt x="144" y="108"/>
                  <a:pt x="124" y="128"/>
                  <a:pt x="100" y="128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6" name="Oval 60"/>
          <p:cNvSpPr>
            <a:spLocks noChangeArrowheads="1"/>
          </p:cNvSpPr>
          <p:nvPr/>
        </p:nvSpPr>
        <p:spPr bwMode="auto">
          <a:xfrm>
            <a:off x="4565651" y="4824413"/>
            <a:ext cx="195263" cy="195263"/>
          </a:xfrm>
          <a:prstGeom prst="ellipse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7" name="Freeform 61"/>
          <p:cNvSpPr/>
          <p:nvPr/>
        </p:nvSpPr>
        <p:spPr bwMode="auto">
          <a:xfrm>
            <a:off x="4630738" y="2652713"/>
            <a:ext cx="328613" cy="327025"/>
          </a:xfrm>
          <a:custGeom>
            <a:avLst/>
            <a:gdLst>
              <a:gd name="T0" fmla="*/ 116 w 121"/>
              <a:gd name="T1" fmla="*/ 3 h 120"/>
              <a:gd name="T2" fmla="*/ 107 w 121"/>
              <a:gd name="T3" fmla="*/ 0 h 120"/>
              <a:gd name="T4" fmla="*/ 99 w 121"/>
              <a:gd name="T5" fmla="*/ 3 h 120"/>
              <a:gd name="T6" fmla="*/ 70 w 121"/>
              <a:gd name="T7" fmla="*/ 32 h 120"/>
              <a:gd name="T8" fmla="*/ 66 w 121"/>
              <a:gd name="T9" fmla="*/ 36 h 120"/>
              <a:gd name="T10" fmla="*/ 62 w 121"/>
              <a:gd name="T11" fmla="*/ 40 h 120"/>
              <a:gd name="T12" fmla="*/ 39 w 121"/>
              <a:gd name="T13" fmla="*/ 63 h 120"/>
              <a:gd name="T14" fmla="*/ 0 w 121"/>
              <a:gd name="T15" fmla="*/ 103 h 120"/>
              <a:gd name="T16" fmla="*/ 0 w 121"/>
              <a:gd name="T17" fmla="*/ 103 h 120"/>
              <a:gd name="T18" fmla="*/ 0 w 121"/>
              <a:gd name="T19" fmla="*/ 120 h 120"/>
              <a:gd name="T20" fmla="*/ 16 w 121"/>
              <a:gd name="T21" fmla="*/ 120 h 120"/>
              <a:gd name="T22" fmla="*/ 16 w 121"/>
              <a:gd name="T23" fmla="*/ 120 h 120"/>
              <a:gd name="T24" fmla="*/ 36 w 121"/>
              <a:gd name="T25" fmla="*/ 100 h 120"/>
              <a:gd name="T26" fmla="*/ 80 w 121"/>
              <a:gd name="T27" fmla="*/ 57 h 120"/>
              <a:gd name="T28" fmla="*/ 80 w 121"/>
              <a:gd name="T29" fmla="*/ 56 h 120"/>
              <a:gd name="T30" fmla="*/ 80 w 121"/>
              <a:gd name="T31" fmla="*/ 56 h 120"/>
              <a:gd name="T32" fmla="*/ 82 w 121"/>
              <a:gd name="T33" fmla="*/ 54 h 120"/>
              <a:gd name="T34" fmla="*/ 82 w 121"/>
              <a:gd name="T35" fmla="*/ 54 h 120"/>
              <a:gd name="T36" fmla="*/ 116 w 121"/>
              <a:gd name="T37" fmla="*/ 20 h 120"/>
              <a:gd name="T38" fmla="*/ 116 w 121"/>
              <a:gd name="T39" fmla="*/ 3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1" h="120">
                <a:moveTo>
                  <a:pt x="116" y="3"/>
                </a:moveTo>
                <a:cubicBezTo>
                  <a:pt x="113" y="1"/>
                  <a:pt x="110" y="0"/>
                  <a:pt x="107" y="0"/>
                </a:cubicBezTo>
                <a:cubicBezTo>
                  <a:pt x="104" y="0"/>
                  <a:pt x="101" y="1"/>
                  <a:pt x="99" y="3"/>
                </a:cubicBezTo>
                <a:cubicBezTo>
                  <a:pt x="70" y="32"/>
                  <a:pt x="70" y="32"/>
                  <a:pt x="70" y="32"/>
                </a:cubicBezTo>
                <a:cubicBezTo>
                  <a:pt x="66" y="36"/>
                  <a:pt x="66" y="36"/>
                  <a:pt x="66" y="36"/>
                </a:cubicBezTo>
                <a:cubicBezTo>
                  <a:pt x="62" y="40"/>
                  <a:pt x="62" y="40"/>
                  <a:pt x="62" y="40"/>
                </a:cubicBezTo>
                <a:cubicBezTo>
                  <a:pt x="39" y="63"/>
                  <a:pt x="39" y="63"/>
                  <a:pt x="39" y="6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20"/>
                  <a:pt x="0" y="120"/>
                  <a:pt x="0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116" y="20"/>
                  <a:pt x="116" y="20"/>
                  <a:pt x="116" y="20"/>
                </a:cubicBezTo>
                <a:cubicBezTo>
                  <a:pt x="121" y="16"/>
                  <a:pt x="121" y="8"/>
                  <a:pt x="116" y="3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8" name="Freeform 62"/>
          <p:cNvSpPr/>
          <p:nvPr/>
        </p:nvSpPr>
        <p:spPr bwMode="auto">
          <a:xfrm>
            <a:off x="4456113" y="2740026"/>
            <a:ext cx="412750" cy="414338"/>
          </a:xfrm>
          <a:custGeom>
            <a:avLst/>
            <a:gdLst>
              <a:gd name="T0" fmla="*/ 255 w 260"/>
              <a:gd name="T1" fmla="*/ 51 h 261"/>
              <a:gd name="T2" fmla="*/ 180 w 260"/>
              <a:gd name="T3" fmla="*/ 127 h 261"/>
              <a:gd name="T4" fmla="*/ 147 w 260"/>
              <a:gd name="T5" fmla="*/ 161 h 261"/>
              <a:gd name="T6" fmla="*/ 142 w 260"/>
              <a:gd name="T7" fmla="*/ 165 h 261"/>
              <a:gd name="T8" fmla="*/ 137 w 260"/>
              <a:gd name="T9" fmla="*/ 165 h 261"/>
              <a:gd name="T10" fmla="*/ 110 w 260"/>
              <a:gd name="T11" fmla="*/ 165 h 261"/>
              <a:gd name="T12" fmla="*/ 96 w 260"/>
              <a:gd name="T13" fmla="*/ 165 h 261"/>
              <a:gd name="T14" fmla="*/ 96 w 260"/>
              <a:gd name="T15" fmla="*/ 151 h 261"/>
              <a:gd name="T16" fmla="*/ 96 w 260"/>
              <a:gd name="T17" fmla="*/ 122 h 261"/>
              <a:gd name="T18" fmla="*/ 96 w 260"/>
              <a:gd name="T19" fmla="*/ 115 h 261"/>
              <a:gd name="T20" fmla="*/ 99 w 260"/>
              <a:gd name="T21" fmla="*/ 111 h 261"/>
              <a:gd name="T22" fmla="*/ 168 w 260"/>
              <a:gd name="T23" fmla="*/ 43 h 261"/>
              <a:gd name="T24" fmla="*/ 207 w 260"/>
              <a:gd name="T25" fmla="*/ 3 h 261"/>
              <a:gd name="T26" fmla="*/ 211 w 260"/>
              <a:gd name="T27" fmla="*/ 0 h 261"/>
              <a:gd name="T28" fmla="*/ 0 w 260"/>
              <a:gd name="T29" fmla="*/ 0 h 261"/>
              <a:gd name="T30" fmla="*/ 0 w 260"/>
              <a:gd name="T31" fmla="*/ 261 h 261"/>
              <a:gd name="T32" fmla="*/ 260 w 260"/>
              <a:gd name="T33" fmla="*/ 261 h 261"/>
              <a:gd name="T34" fmla="*/ 260 w 260"/>
              <a:gd name="T35" fmla="*/ 48 h 261"/>
              <a:gd name="T36" fmla="*/ 257 w 260"/>
              <a:gd name="T37" fmla="*/ 51 h 261"/>
              <a:gd name="T38" fmla="*/ 255 w 260"/>
              <a:gd name="T39" fmla="*/ 5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0" h="261">
                <a:moveTo>
                  <a:pt x="255" y="51"/>
                </a:moveTo>
                <a:lnTo>
                  <a:pt x="180" y="127"/>
                </a:lnTo>
                <a:lnTo>
                  <a:pt x="147" y="161"/>
                </a:lnTo>
                <a:lnTo>
                  <a:pt x="142" y="165"/>
                </a:lnTo>
                <a:lnTo>
                  <a:pt x="137" y="165"/>
                </a:lnTo>
                <a:lnTo>
                  <a:pt x="110" y="165"/>
                </a:lnTo>
                <a:lnTo>
                  <a:pt x="96" y="165"/>
                </a:lnTo>
                <a:lnTo>
                  <a:pt x="96" y="151"/>
                </a:lnTo>
                <a:lnTo>
                  <a:pt x="96" y="122"/>
                </a:lnTo>
                <a:lnTo>
                  <a:pt x="96" y="115"/>
                </a:lnTo>
                <a:lnTo>
                  <a:pt x="99" y="111"/>
                </a:lnTo>
                <a:lnTo>
                  <a:pt x="168" y="43"/>
                </a:lnTo>
                <a:lnTo>
                  <a:pt x="207" y="3"/>
                </a:lnTo>
                <a:lnTo>
                  <a:pt x="211" y="0"/>
                </a:lnTo>
                <a:lnTo>
                  <a:pt x="0" y="0"/>
                </a:lnTo>
                <a:lnTo>
                  <a:pt x="0" y="261"/>
                </a:lnTo>
                <a:lnTo>
                  <a:pt x="260" y="261"/>
                </a:lnTo>
                <a:lnTo>
                  <a:pt x="260" y="48"/>
                </a:lnTo>
                <a:lnTo>
                  <a:pt x="257" y="51"/>
                </a:lnTo>
                <a:lnTo>
                  <a:pt x="255" y="51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9" name="Freeform 63"/>
          <p:cNvSpPr/>
          <p:nvPr/>
        </p:nvSpPr>
        <p:spPr bwMode="auto">
          <a:xfrm>
            <a:off x="5475288" y="2695576"/>
            <a:ext cx="390525" cy="479425"/>
          </a:xfrm>
          <a:custGeom>
            <a:avLst/>
            <a:gdLst>
              <a:gd name="T0" fmla="*/ 144 w 144"/>
              <a:gd name="T1" fmla="*/ 2 h 176"/>
              <a:gd name="T2" fmla="*/ 139 w 144"/>
              <a:gd name="T3" fmla="*/ 4 h 176"/>
              <a:gd name="T4" fmla="*/ 102 w 144"/>
              <a:gd name="T5" fmla="*/ 9 h 176"/>
              <a:gd name="T6" fmla="*/ 68 w 144"/>
              <a:gd name="T7" fmla="*/ 5 h 176"/>
              <a:gd name="T8" fmla="*/ 35 w 144"/>
              <a:gd name="T9" fmla="*/ 0 h 176"/>
              <a:gd name="T10" fmla="*/ 2 w 144"/>
              <a:gd name="T11" fmla="*/ 6 h 176"/>
              <a:gd name="T12" fmla="*/ 0 w 144"/>
              <a:gd name="T13" fmla="*/ 7 h 176"/>
              <a:gd name="T14" fmla="*/ 0 w 144"/>
              <a:gd name="T15" fmla="*/ 8 h 176"/>
              <a:gd name="T16" fmla="*/ 0 w 144"/>
              <a:gd name="T17" fmla="*/ 98 h 176"/>
              <a:gd name="T18" fmla="*/ 0 w 144"/>
              <a:gd name="T19" fmla="*/ 176 h 176"/>
              <a:gd name="T20" fmla="*/ 8 w 144"/>
              <a:gd name="T21" fmla="*/ 176 h 176"/>
              <a:gd name="T22" fmla="*/ 8 w 144"/>
              <a:gd name="T23" fmla="*/ 100 h 176"/>
              <a:gd name="T24" fmla="*/ 35 w 144"/>
              <a:gd name="T25" fmla="*/ 96 h 176"/>
              <a:gd name="T26" fmla="*/ 67 w 144"/>
              <a:gd name="T27" fmla="*/ 101 h 176"/>
              <a:gd name="T28" fmla="*/ 102 w 144"/>
              <a:gd name="T29" fmla="*/ 105 h 176"/>
              <a:gd name="T30" fmla="*/ 142 w 144"/>
              <a:gd name="T31" fmla="*/ 100 h 176"/>
              <a:gd name="T32" fmla="*/ 144 w 144"/>
              <a:gd name="T33" fmla="*/ 99 h 176"/>
              <a:gd name="T34" fmla="*/ 144 w 144"/>
              <a:gd name="T35" fmla="*/ 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" h="176">
                <a:moveTo>
                  <a:pt x="144" y="2"/>
                </a:moveTo>
                <a:cubicBezTo>
                  <a:pt x="139" y="4"/>
                  <a:pt x="139" y="4"/>
                  <a:pt x="139" y="4"/>
                </a:cubicBezTo>
                <a:cubicBezTo>
                  <a:pt x="139" y="4"/>
                  <a:pt x="125" y="9"/>
                  <a:pt x="102" y="9"/>
                </a:cubicBezTo>
                <a:cubicBezTo>
                  <a:pt x="90" y="9"/>
                  <a:pt x="79" y="7"/>
                  <a:pt x="68" y="5"/>
                </a:cubicBezTo>
                <a:cubicBezTo>
                  <a:pt x="58" y="2"/>
                  <a:pt x="46" y="0"/>
                  <a:pt x="35" y="0"/>
                </a:cubicBezTo>
                <a:cubicBezTo>
                  <a:pt x="11" y="0"/>
                  <a:pt x="3" y="5"/>
                  <a:pt x="2" y="6"/>
                </a:cubicBezTo>
                <a:cubicBezTo>
                  <a:pt x="0" y="7"/>
                  <a:pt x="0" y="7"/>
                  <a:pt x="0" y="7"/>
                </a:cubicBezTo>
                <a:cubicBezTo>
                  <a:pt x="0" y="8"/>
                  <a:pt x="0" y="8"/>
                  <a:pt x="0" y="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76"/>
                  <a:pt x="8" y="176"/>
                  <a:pt x="8" y="176"/>
                </a:cubicBezTo>
                <a:cubicBezTo>
                  <a:pt x="8" y="100"/>
                  <a:pt x="8" y="100"/>
                  <a:pt x="8" y="100"/>
                </a:cubicBezTo>
                <a:cubicBezTo>
                  <a:pt x="12" y="98"/>
                  <a:pt x="19" y="96"/>
                  <a:pt x="35" y="96"/>
                </a:cubicBezTo>
                <a:cubicBezTo>
                  <a:pt x="46" y="96"/>
                  <a:pt x="56" y="98"/>
                  <a:pt x="67" y="101"/>
                </a:cubicBezTo>
                <a:cubicBezTo>
                  <a:pt x="78" y="103"/>
                  <a:pt x="89" y="105"/>
                  <a:pt x="102" y="105"/>
                </a:cubicBezTo>
                <a:cubicBezTo>
                  <a:pt x="126" y="105"/>
                  <a:pt x="141" y="100"/>
                  <a:pt x="142" y="100"/>
                </a:cubicBezTo>
                <a:cubicBezTo>
                  <a:pt x="144" y="99"/>
                  <a:pt x="144" y="99"/>
                  <a:pt x="144" y="99"/>
                </a:cubicBezTo>
                <a:lnTo>
                  <a:pt x="144" y="2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0" name="Freeform 64"/>
          <p:cNvSpPr>
            <a:spLocks noEditPoints="1"/>
          </p:cNvSpPr>
          <p:nvPr/>
        </p:nvSpPr>
        <p:spPr bwMode="auto">
          <a:xfrm>
            <a:off x="9278938" y="2663826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60 w 200"/>
              <a:gd name="T11" fmla="*/ 104 h 200"/>
              <a:gd name="T12" fmla="*/ 104 w 200"/>
              <a:gd name="T13" fmla="*/ 104 h 200"/>
              <a:gd name="T14" fmla="*/ 104 w 200"/>
              <a:gd name="T15" fmla="*/ 160 h 200"/>
              <a:gd name="T16" fmla="*/ 96 w 200"/>
              <a:gd name="T17" fmla="*/ 160 h 200"/>
              <a:gd name="T18" fmla="*/ 96 w 200"/>
              <a:gd name="T19" fmla="*/ 104 h 200"/>
              <a:gd name="T20" fmla="*/ 41 w 200"/>
              <a:gd name="T21" fmla="*/ 104 h 200"/>
              <a:gd name="T22" fmla="*/ 41 w 200"/>
              <a:gd name="T23" fmla="*/ 96 h 200"/>
              <a:gd name="T24" fmla="*/ 96 w 200"/>
              <a:gd name="T25" fmla="*/ 96 h 200"/>
              <a:gd name="T26" fmla="*/ 96 w 200"/>
              <a:gd name="T27" fmla="*/ 40 h 200"/>
              <a:gd name="T28" fmla="*/ 104 w 200"/>
              <a:gd name="T29" fmla="*/ 40 h 200"/>
              <a:gd name="T30" fmla="*/ 104 w 200"/>
              <a:gd name="T31" fmla="*/ 96 h 200"/>
              <a:gd name="T32" fmla="*/ 160 w 200"/>
              <a:gd name="T33" fmla="*/ 96 h 200"/>
              <a:gd name="T34" fmla="*/ 160 w 200"/>
              <a:gd name="T35" fmla="*/ 10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60" y="104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96"/>
                  <a:pt x="41" y="96"/>
                  <a:pt x="41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96" y="40"/>
                  <a:pt x="96" y="40"/>
                  <a:pt x="96" y="40"/>
                </a:cubicBezTo>
                <a:cubicBezTo>
                  <a:pt x="104" y="40"/>
                  <a:pt x="104" y="40"/>
                  <a:pt x="104" y="40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60" y="96"/>
                  <a:pt x="160" y="96"/>
                  <a:pt x="160" y="96"/>
                </a:cubicBezTo>
                <a:lnTo>
                  <a:pt x="160" y="104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1" name="Freeform 65"/>
          <p:cNvSpPr>
            <a:spLocks noEditPoints="1"/>
          </p:cNvSpPr>
          <p:nvPr/>
        </p:nvSpPr>
        <p:spPr bwMode="auto">
          <a:xfrm>
            <a:off x="9278938" y="3646488"/>
            <a:ext cx="542925" cy="54610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52 w 200"/>
              <a:gd name="T11" fmla="*/ 104 h 200"/>
              <a:gd name="T12" fmla="*/ 49 w 200"/>
              <a:gd name="T13" fmla="*/ 104 h 200"/>
              <a:gd name="T14" fmla="*/ 49 w 200"/>
              <a:gd name="T15" fmla="*/ 96 h 200"/>
              <a:gd name="T16" fmla="*/ 152 w 200"/>
              <a:gd name="T17" fmla="*/ 96 h 200"/>
              <a:gd name="T18" fmla="*/ 152 w 200"/>
              <a:gd name="T19" fmla="*/ 10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52" y="104"/>
                </a:moveTo>
                <a:cubicBezTo>
                  <a:pt x="49" y="104"/>
                  <a:pt x="49" y="104"/>
                  <a:pt x="49" y="104"/>
                </a:cubicBezTo>
                <a:cubicBezTo>
                  <a:pt x="49" y="96"/>
                  <a:pt x="49" y="96"/>
                  <a:pt x="49" y="96"/>
                </a:cubicBezTo>
                <a:cubicBezTo>
                  <a:pt x="152" y="96"/>
                  <a:pt x="152" y="96"/>
                  <a:pt x="152" y="96"/>
                </a:cubicBezTo>
                <a:lnTo>
                  <a:pt x="152" y="104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2" name="Freeform 66"/>
          <p:cNvSpPr>
            <a:spLocks noEditPoints="1"/>
          </p:cNvSpPr>
          <p:nvPr/>
        </p:nvSpPr>
        <p:spPr bwMode="auto">
          <a:xfrm>
            <a:off x="8301038" y="4627563"/>
            <a:ext cx="542925" cy="544513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1 w 200"/>
              <a:gd name="T11" fmla="*/ 40 h 200"/>
              <a:gd name="T12" fmla="*/ 113 w 200"/>
              <a:gd name="T13" fmla="*/ 52 h 200"/>
              <a:gd name="T14" fmla="*/ 101 w 200"/>
              <a:gd name="T15" fmla="*/ 64 h 200"/>
              <a:gd name="T16" fmla="*/ 89 w 200"/>
              <a:gd name="T17" fmla="*/ 52 h 200"/>
              <a:gd name="T18" fmla="*/ 101 w 200"/>
              <a:gd name="T19" fmla="*/ 40 h 200"/>
              <a:gd name="T20" fmla="*/ 117 w 200"/>
              <a:gd name="T21" fmla="*/ 156 h 200"/>
              <a:gd name="T22" fmla="*/ 85 w 200"/>
              <a:gd name="T23" fmla="*/ 156 h 200"/>
              <a:gd name="T24" fmla="*/ 85 w 200"/>
              <a:gd name="T25" fmla="*/ 148 h 200"/>
              <a:gd name="T26" fmla="*/ 93 w 200"/>
              <a:gd name="T27" fmla="*/ 148 h 200"/>
              <a:gd name="T28" fmla="*/ 93 w 200"/>
              <a:gd name="T29" fmla="*/ 80 h 200"/>
              <a:gd name="T30" fmla="*/ 85 w 200"/>
              <a:gd name="T31" fmla="*/ 80 h 200"/>
              <a:gd name="T32" fmla="*/ 85 w 200"/>
              <a:gd name="T33" fmla="*/ 72 h 200"/>
              <a:gd name="T34" fmla="*/ 109 w 200"/>
              <a:gd name="T35" fmla="*/ 72 h 200"/>
              <a:gd name="T36" fmla="*/ 109 w 200"/>
              <a:gd name="T37" fmla="*/ 75 h 200"/>
              <a:gd name="T38" fmla="*/ 109 w 200"/>
              <a:gd name="T39" fmla="*/ 80 h 200"/>
              <a:gd name="T40" fmla="*/ 109 w 200"/>
              <a:gd name="T41" fmla="*/ 148 h 200"/>
              <a:gd name="T42" fmla="*/ 117 w 200"/>
              <a:gd name="T43" fmla="*/ 148 h 200"/>
              <a:gd name="T44" fmla="*/ 117 w 200"/>
              <a:gd name="T45" fmla="*/ 156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01" y="40"/>
                </a:moveTo>
                <a:cubicBezTo>
                  <a:pt x="108" y="40"/>
                  <a:pt x="113" y="45"/>
                  <a:pt x="113" y="52"/>
                </a:cubicBezTo>
                <a:cubicBezTo>
                  <a:pt x="113" y="58"/>
                  <a:pt x="108" y="64"/>
                  <a:pt x="101" y="64"/>
                </a:cubicBezTo>
                <a:cubicBezTo>
                  <a:pt x="94" y="64"/>
                  <a:pt x="89" y="58"/>
                  <a:pt x="89" y="52"/>
                </a:cubicBezTo>
                <a:cubicBezTo>
                  <a:pt x="89" y="45"/>
                  <a:pt x="94" y="40"/>
                  <a:pt x="101" y="40"/>
                </a:cubicBezTo>
                <a:close/>
                <a:moveTo>
                  <a:pt x="117" y="156"/>
                </a:moveTo>
                <a:cubicBezTo>
                  <a:pt x="85" y="156"/>
                  <a:pt x="85" y="156"/>
                  <a:pt x="85" y="156"/>
                </a:cubicBezTo>
                <a:cubicBezTo>
                  <a:pt x="85" y="148"/>
                  <a:pt x="85" y="148"/>
                  <a:pt x="85" y="148"/>
                </a:cubicBezTo>
                <a:cubicBezTo>
                  <a:pt x="93" y="148"/>
                  <a:pt x="93" y="148"/>
                  <a:pt x="93" y="148"/>
                </a:cubicBezTo>
                <a:cubicBezTo>
                  <a:pt x="93" y="80"/>
                  <a:pt x="93" y="80"/>
                  <a:pt x="93" y="80"/>
                </a:cubicBezTo>
                <a:cubicBezTo>
                  <a:pt x="85" y="80"/>
                  <a:pt x="85" y="80"/>
                  <a:pt x="85" y="80"/>
                </a:cubicBezTo>
                <a:cubicBezTo>
                  <a:pt x="85" y="72"/>
                  <a:pt x="85" y="72"/>
                  <a:pt x="85" y="72"/>
                </a:cubicBezTo>
                <a:cubicBezTo>
                  <a:pt x="109" y="72"/>
                  <a:pt x="109" y="72"/>
                  <a:pt x="109" y="72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09" y="148"/>
                  <a:pt x="109" y="148"/>
                  <a:pt x="109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17" y="156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3" name="Freeform 67"/>
          <p:cNvSpPr/>
          <p:nvPr/>
        </p:nvSpPr>
        <p:spPr bwMode="auto">
          <a:xfrm>
            <a:off x="9282113" y="4692651"/>
            <a:ext cx="542925" cy="414338"/>
          </a:xfrm>
          <a:custGeom>
            <a:avLst/>
            <a:gdLst>
              <a:gd name="T0" fmla="*/ 96 w 200"/>
              <a:gd name="T1" fmla="*/ 40 h 152"/>
              <a:gd name="T2" fmla="*/ 96 w 200"/>
              <a:gd name="T3" fmla="*/ 0 h 152"/>
              <a:gd name="T4" fmla="*/ 0 w 200"/>
              <a:gd name="T5" fmla="*/ 68 h 152"/>
              <a:gd name="T6" fmla="*/ 96 w 200"/>
              <a:gd name="T7" fmla="*/ 136 h 152"/>
              <a:gd name="T8" fmla="*/ 96 w 200"/>
              <a:gd name="T9" fmla="*/ 96 h 152"/>
              <a:gd name="T10" fmla="*/ 200 w 200"/>
              <a:gd name="T11" fmla="*/ 152 h 152"/>
              <a:gd name="T12" fmla="*/ 96 w 200"/>
              <a:gd name="T13" fmla="*/ 4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" h="152">
                <a:moveTo>
                  <a:pt x="96" y="40"/>
                </a:moveTo>
                <a:cubicBezTo>
                  <a:pt x="96" y="0"/>
                  <a:pt x="96" y="0"/>
                  <a:pt x="96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96" y="136"/>
                  <a:pt x="96" y="136"/>
                  <a:pt x="96" y="136"/>
                </a:cubicBezTo>
                <a:cubicBezTo>
                  <a:pt x="96" y="96"/>
                  <a:pt x="96" y="96"/>
                  <a:pt x="96" y="96"/>
                </a:cubicBezTo>
                <a:cubicBezTo>
                  <a:pt x="134" y="96"/>
                  <a:pt x="170" y="98"/>
                  <a:pt x="200" y="152"/>
                </a:cubicBezTo>
                <a:cubicBezTo>
                  <a:pt x="200" y="118"/>
                  <a:pt x="194" y="41"/>
                  <a:pt x="96" y="4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4" name="Freeform 68"/>
          <p:cNvSpPr/>
          <p:nvPr/>
        </p:nvSpPr>
        <p:spPr bwMode="auto">
          <a:xfrm>
            <a:off x="8301038" y="3744913"/>
            <a:ext cx="542925" cy="98425"/>
          </a:xfrm>
          <a:custGeom>
            <a:avLst/>
            <a:gdLst>
              <a:gd name="T0" fmla="*/ 0 w 200"/>
              <a:gd name="T1" fmla="*/ 0 h 36"/>
              <a:gd name="T2" fmla="*/ 0 w 200"/>
              <a:gd name="T3" fmla="*/ 8 h 36"/>
              <a:gd name="T4" fmla="*/ 6 w 200"/>
              <a:gd name="T5" fmla="*/ 8 h 36"/>
              <a:gd name="T6" fmla="*/ 8 w 200"/>
              <a:gd name="T7" fmla="*/ 24 h 36"/>
              <a:gd name="T8" fmla="*/ 14 w 200"/>
              <a:gd name="T9" fmla="*/ 36 h 36"/>
              <a:gd name="T10" fmla="*/ 187 w 200"/>
              <a:gd name="T11" fmla="*/ 36 h 36"/>
              <a:gd name="T12" fmla="*/ 192 w 200"/>
              <a:gd name="T13" fmla="*/ 24 h 36"/>
              <a:gd name="T14" fmla="*/ 195 w 200"/>
              <a:gd name="T15" fmla="*/ 8 h 36"/>
              <a:gd name="T16" fmla="*/ 200 w 200"/>
              <a:gd name="T17" fmla="*/ 8 h 36"/>
              <a:gd name="T18" fmla="*/ 200 w 200"/>
              <a:gd name="T19" fmla="*/ 0 h 36"/>
              <a:gd name="T20" fmla="*/ 0 w 200"/>
              <a:gd name="T2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" h="36">
                <a:moveTo>
                  <a:pt x="0" y="0"/>
                </a:moveTo>
                <a:cubicBezTo>
                  <a:pt x="0" y="8"/>
                  <a:pt x="0" y="8"/>
                  <a:pt x="0" y="8"/>
                </a:cubicBezTo>
                <a:cubicBezTo>
                  <a:pt x="6" y="8"/>
                  <a:pt x="6" y="8"/>
                  <a:pt x="6" y="8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9"/>
                  <a:pt x="11" y="33"/>
                  <a:pt x="14" y="36"/>
                </a:cubicBezTo>
                <a:cubicBezTo>
                  <a:pt x="187" y="36"/>
                  <a:pt x="187" y="36"/>
                  <a:pt x="187" y="36"/>
                </a:cubicBezTo>
                <a:cubicBezTo>
                  <a:pt x="190" y="33"/>
                  <a:pt x="192" y="29"/>
                  <a:pt x="192" y="24"/>
                </a:cubicBezTo>
                <a:cubicBezTo>
                  <a:pt x="195" y="8"/>
                  <a:pt x="195" y="8"/>
                  <a:pt x="195" y="8"/>
                </a:cubicBezTo>
                <a:cubicBezTo>
                  <a:pt x="200" y="8"/>
                  <a:pt x="200" y="8"/>
                  <a:pt x="200" y="8"/>
                </a:cubicBezTo>
                <a:cubicBezTo>
                  <a:pt x="200" y="0"/>
                  <a:pt x="200" y="0"/>
                  <a:pt x="2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5" name="Freeform 69"/>
          <p:cNvSpPr>
            <a:spLocks noEditPoints="1"/>
          </p:cNvSpPr>
          <p:nvPr/>
        </p:nvSpPr>
        <p:spPr bwMode="auto">
          <a:xfrm>
            <a:off x="8351838" y="3865563"/>
            <a:ext cx="442913" cy="250825"/>
          </a:xfrm>
          <a:custGeom>
            <a:avLst/>
            <a:gdLst>
              <a:gd name="T0" fmla="*/ 13 w 163"/>
              <a:gd name="T1" fmla="*/ 77 h 92"/>
              <a:gd name="T2" fmla="*/ 28 w 163"/>
              <a:gd name="T3" fmla="*/ 92 h 92"/>
              <a:gd name="T4" fmla="*/ 135 w 163"/>
              <a:gd name="T5" fmla="*/ 92 h 92"/>
              <a:gd name="T6" fmla="*/ 150 w 163"/>
              <a:gd name="T7" fmla="*/ 77 h 92"/>
              <a:gd name="T8" fmla="*/ 163 w 163"/>
              <a:gd name="T9" fmla="*/ 0 h 92"/>
              <a:gd name="T10" fmla="*/ 0 w 163"/>
              <a:gd name="T11" fmla="*/ 0 h 92"/>
              <a:gd name="T12" fmla="*/ 13 w 163"/>
              <a:gd name="T13" fmla="*/ 77 h 92"/>
              <a:gd name="T14" fmla="*/ 52 w 163"/>
              <a:gd name="T15" fmla="*/ 16 h 92"/>
              <a:gd name="T16" fmla="*/ 57 w 163"/>
              <a:gd name="T17" fmla="*/ 10 h 92"/>
              <a:gd name="T18" fmla="*/ 81 w 163"/>
              <a:gd name="T19" fmla="*/ 34 h 92"/>
              <a:gd name="T20" fmla="*/ 105 w 163"/>
              <a:gd name="T21" fmla="*/ 10 h 92"/>
              <a:gd name="T22" fmla="*/ 111 w 163"/>
              <a:gd name="T23" fmla="*/ 16 h 92"/>
              <a:gd name="T24" fmla="*/ 87 w 163"/>
              <a:gd name="T25" fmla="*/ 40 h 92"/>
              <a:gd name="T26" fmla="*/ 111 w 163"/>
              <a:gd name="T27" fmla="*/ 64 h 92"/>
              <a:gd name="T28" fmla="*/ 106 w 163"/>
              <a:gd name="T29" fmla="*/ 70 h 92"/>
              <a:gd name="T30" fmla="*/ 81 w 163"/>
              <a:gd name="T31" fmla="*/ 45 h 92"/>
              <a:gd name="T32" fmla="*/ 57 w 163"/>
              <a:gd name="T33" fmla="*/ 70 h 92"/>
              <a:gd name="T34" fmla="*/ 52 w 163"/>
              <a:gd name="T35" fmla="*/ 64 h 92"/>
              <a:gd name="T36" fmla="*/ 76 w 163"/>
              <a:gd name="T37" fmla="*/ 40 h 92"/>
              <a:gd name="T38" fmla="*/ 52 w 163"/>
              <a:gd name="T39" fmla="*/ 1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3" h="92">
                <a:moveTo>
                  <a:pt x="13" y="77"/>
                </a:moveTo>
                <a:cubicBezTo>
                  <a:pt x="14" y="85"/>
                  <a:pt x="20" y="92"/>
                  <a:pt x="28" y="92"/>
                </a:cubicBezTo>
                <a:cubicBezTo>
                  <a:pt x="135" y="92"/>
                  <a:pt x="135" y="92"/>
                  <a:pt x="135" y="92"/>
                </a:cubicBezTo>
                <a:cubicBezTo>
                  <a:pt x="143" y="92"/>
                  <a:pt x="148" y="85"/>
                  <a:pt x="150" y="77"/>
                </a:cubicBezTo>
                <a:cubicBezTo>
                  <a:pt x="163" y="0"/>
                  <a:pt x="163" y="0"/>
                  <a:pt x="163" y="0"/>
                </a:cubicBezTo>
                <a:cubicBezTo>
                  <a:pt x="0" y="0"/>
                  <a:pt x="0" y="0"/>
                  <a:pt x="0" y="0"/>
                </a:cubicBezTo>
                <a:lnTo>
                  <a:pt x="13" y="77"/>
                </a:lnTo>
                <a:close/>
                <a:moveTo>
                  <a:pt x="52" y="16"/>
                </a:moveTo>
                <a:cubicBezTo>
                  <a:pt x="57" y="10"/>
                  <a:pt x="57" y="10"/>
                  <a:pt x="57" y="10"/>
                </a:cubicBezTo>
                <a:cubicBezTo>
                  <a:pt x="81" y="34"/>
                  <a:pt x="81" y="34"/>
                  <a:pt x="81" y="34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87" y="40"/>
                  <a:pt x="87" y="40"/>
                  <a:pt x="87" y="40"/>
                </a:cubicBezTo>
                <a:cubicBezTo>
                  <a:pt x="111" y="64"/>
                  <a:pt x="111" y="64"/>
                  <a:pt x="111" y="64"/>
                </a:cubicBezTo>
                <a:cubicBezTo>
                  <a:pt x="106" y="70"/>
                  <a:pt x="106" y="70"/>
                  <a:pt x="106" y="70"/>
                </a:cubicBezTo>
                <a:cubicBezTo>
                  <a:pt x="81" y="45"/>
                  <a:pt x="81" y="45"/>
                  <a:pt x="81" y="45"/>
                </a:cubicBezTo>
                <a:cubicBezTo>
                  <a:pt x="57" y="70"/>
                  <a:pt x="57" y="70"/>
                  <a:pt x="57" y="70"/>
                </a:cubicBezTo>
                <a:cubicBezTo>
                  <a:pt x="52" y="64"/>
                  <a:pt x="52" y="64"/>
                  <a:pt x="52" y="64"/>
                </a:cubicBezTo>
                <a:cubicBezTo>
                  <a:pt x="76" y="40"/>
                  <a:pt x="76" y="40"/>
                  <a:pt x="76" y="40"/>
                </a:cubicBezTo>
                <a:lnTo>
                  <a:pt x="52" y="16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6" name="Freeform 70"/>
          <p:cNvSpPr/>
          <p:nvPr/>
        </p:nvSpPr>
        <p:spPr bwMode="auto">
          <a:xfrm>
            <a:off x="6345238" y="1717676"/>
            <a:ext cx="542925" cy="501650"/>
          </a:xfrm>
          <a:custGeom>
            <a:avLst/>
            <a:gdLst>
              <a:gd name="T0" fmla="*/ 184 w 200"/>
              <a:gd name="T1" fmla="*/ 0 h 184"/>
              <a:gd name="T2" fmla="*/ 112 w 200"/>
              <a:gd name="T3" fmla="*/ 0 h 184"/>
              <a:gd name="T4" fmla="*/ 104 w 200"/>
              <a:gd name="T5" fmla="*/ 2 h 184"/>
              <a:gd name="T6" fmla="*/ 104 w 200"/>
              <a:gd name="T7" fmla="*/ 160 h 184"/>
              <a:gd name="T8" fmla="*/ 96 w 200"/>
              <a:gd name="T9" fmla="*/ 160 h 184"/>
              <a:gd name="T10" fmla="*/ 96 w 200"/>
              <a:gd name="T11" fmla="*/ 2 h 184"/>
              <a:gd name="T12" fmla="*/ 88 w 200"/>
              <a:gd name="T13" fmla="*/ 0 h 184"/>
              <a:gd name="T14" fmla="*/ 16 w 200"/>
              <a:gd name="T15" fmla="*/ 0 h 184"/>
              <a:gd name="T16" fmla="*/ 0 w 200"/>
              <a:gd name="T17" fmla="*/ 16 h 184"/>
              <a:gd name="T18" fmla="*/ 0 w 200"/>
              <a:gd name="T19" fmla="*/ 152 h 184"/>
              <a:gd name="T20" fmla="*/ 16 w 200"/>
              <a:gd name="T21" fmla="*/ 168 h 184"/>
              <a:gd name="T22" fmla="*/ 88 w 200"/>
              <a:gd name="T23" fmla="*/ 168 h 184"/>
              <a:gd name="T24" fmla="*/ 89 w 200"/>
              <a:gd name="T25" fmla="*/ 168 h 184"/>
              <a:gd name="T26" fmla="*/ 96 w 200"/>
              <a:gd name="T27" fmla="*/ 176 h 184"/>
              <a:gd name="T28" fmla="*/ 96 w 200"/>
              <a:gd name="T29" fmla="*/ 184 h 184"/>
              <a:gd name="T30" fmla="*/ 104 w 200"/>
              <a:gd name="T31" fmla="*/ 184 h 184"/>
              <a:gd name="T32" fmla="*/ 104 w 200"/>
              <a:gd name="T33" fmla="*/ 179 h 184"/>
              <a:gd name="T34" fmla="*/ 105 w 200"/>
              <a:gd name="T35" fmla="*/ 179 h 184"/>
              <a:gd name="T36" fmla="*/ 105 w 200"/>
              <a:gd name="T37" fmla="*/ 176 h 184"/>
              <a:gd name="T38" fmla="*/ 112 w 200"/>
              <a:gd name="T39" fmla="*/ 168 h 184"/>
              <a:gd name="T40" fmla="*/ 112 w 200"/>
              <a:gd name="T41" fmla="*/ 168 h 184"/>
              <a:gd name="T42" fmla="*/ 184 w 200"/>
              <a:gd name="T43" fmla="*/ 168 h 184"/>
              <a:gd name="T44" fmla="*/ 200 w 200"/>
              <a:gd name="T45" fmla="*/ 152 h 184"/>
              <a:gd name="T46" fmla="*/ 200 w 200"/>
              <a:gd name="T47" fmla="*/ 16 h 184"/>
              <a:gd name="T48" fmla="*/ 184 w 200"/>
              <a:gd name="T49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0" h="184">
                <a:moveTo>
                  <a:pt x="184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09" y="0"/>
                  <a:pt x="107" y="1"/>
                  <a:pt x="104" y="2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6" y="2"/>
                  <a:pt x="96" y="2"/>
                  <a:pt x="96" y="2"/>
                </a:cubicBezTo>
                <a:cubicBezTo>
                  <a:pt x="94" y="1"/>
                  <a:pt x="91" y="0"/>
                  <a:pt x="8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1"/>
                  <a:pt x="8" y="168"/>
                  <a:pt x="16" y="168"/>
                </a:cubicBezTo>
                <a:cubicBezTo>
                  <a:pt x="88" y="168"/>
                  <a:pt x="88" y="168"/>
                  <a:pt x="88" y="168"/>
                </a:cubicBezTo>
                <a:cubicBezTo>
                  <a:pt x="89" y="168"/>
                  <a:pt x="89" y="168"/>
                  <a:pt x="89" y="168"/>
                </a:cubicBezTo>
                <a:cubicBezTo>
                  <a:pt x="93" y="168"/>
                  <a:pt x="96" y="171"/>
                  <a:pt x="96" y="176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104" y="184"/>
                  <a:pt x="104" y="184"/>
                  <a:pt x="104" y="184"/>
                </a:cubicBezTo>
                <a:cubicBezTo>
                  <a:pt x="104" y="179"/>
                  <a:pt x="104" y="179"/>
                  <a:pt x="104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5" y="172"/>
                  <a:pt x="108" y="168"/>
                  <a:pt x="112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84" y="168"/>
                  <a:pt x="184" y="168"/>
                  <a:pt x="184" y="168"/>
                </a:cubicBezTo>
                <a:cubicBezTo>
                  <a:pt x="193" y="168"/>
                  <a:pt x="200" y="161"/>
                  <a:pt x="200" y="152"/>
                </a:cubicBezTo>
                <a:cubicBezTo>
                  <a:pt x="200" y="16"/>
                  <a:pt x="200" y="16"/>
                  <a:pt x="200" y="16"/>
                </a:cubicBezTo>
                <a:cubicBezTo>
                  <a:pt x="200" y="7"/>
                  <a:pt x="193" y="0"/>
                  <a:pt x="184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998584" y="184815"/>
            <a:ext cx="2194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BF9000"/>
                </a:solidFill>
              </a:rPr>
              <a:t>CONTENTS</a:t>
            </a:r>
          </a:p>
        </p:txBody>
      </p:sp>
      <p:sp>
        <p:nvSpPr>
          <p:cNvPr id="6" name="矩形 5"/>
          <p:cNvSpPr/>
          <p:nvPr/>
        </p:nvSpPr>
        <p:spPr>
          <a:xfrm>
            <a:off x="2149811" y="2178995"/>
            <a:ext cx="642025" cy="6420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072003" y="2178995"/>
            <a:ext cx="642025" cy="642025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149811" y="4319080"/>
            <a:ext cx="642025" cy="642025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072003" y="4319080"/>
            <a:ext cx="642025" cy="6420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939415" y="1873402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标题</a:t>
            </a:r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939415" y="2519783"/>
            <a:ext cx="342392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上海交通大学是我国历史最悠久、享誉海内外的著名高等学府之一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92415" y="1874037"/>
            <a:ext cx="1714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标题</a:t>
            </a:r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92415" y="2520418"/>
            <a:ext cx="342392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上海交通大学是我国历史最悠久、享誉海内外的著名高等学府之一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39415" y="3998112"/>
            <a:ext cx="1714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标题</a:t>
            </a:r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939415" y="4644493"/>
            <a:ext cx="342392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上海交通大学是我国历史最悠久、享誉海内外的著名高等学府之一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92415" y="3998112"/>
            <a:ext cx="1714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标题</a:t>
            </a:r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892415" y="4644493"/>
            <a:ext cx="342392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上海交通大学是我国历史最悠久、享誉海内外的著名高等学府之一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稻壳儿榴莲果果"/>
          <p:cNvSpPr/>
          <p:nvPr/>
        </p:nvSpPr>
        <p:spPr>
          <a:xfrm>
            <a:off x="4820175" y="1630993"/>
            <a:ext cx="530439" cy="530439"/>
          </a:xfrm>
          <a:prstGeom prst="rect">
            <a:avLst/>
          </a:prstGeom>
          <a:solidFill>
            <a:srgbClr val="BF9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+mj-ea"/>
                <a:ea typeface="+mj-ea"/>
                <a:cs typeface="Arial" panose="020B0604020202020204" pitchFamily="34" charset="0"/>
              </a:rPr>
              <a:t>1</a:t>
            </a:r>
            <a:endParaRPr lang="zh-CN" altLang="en-US" sz="20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稻壳儿榴莲果果"/>
          <p:cNvSpPr/>
          <p:nvPr/>
        </p:nvSpPr>
        <p:spPr>
          <a:xfrm>
            <a:off x="4820175" y="2774470"/>
            <a:ext cx="530439" cy="530439"/>
          </a:xfrm>
          <a:prstGeom prst="rect">
            <a:avLst/>
          </a:prstGeom>
          <a:solidFill>
            <a:srgbClr val="FFC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altLang="zh-CN" sz="2000" dirty="0">
                <a:latin typeface="+mj-ea"/>
                <a:ea typeface="+mj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2" name="稻壳儿榴莲果果"/>
          <p:cNvSpPr/>
          <p:nvPr/>
        </p:nvSpPr>
        <p:spPr>
          <a:xfrm>
            <a:off x="4820175" y="3928161"/>
            <a:ext cx="530439" cy="530439"/>
          </a:xfrm>
          <a:prstGeom prst="rect">
            <a:avLst/>
          </a:prstGeom>
          <a:solidFill>
            <a:srgbClr val="BF9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+mj-ea"/>
                <a:ea typeface="+mj-ea"/>
                <a:cs typeface="Arial" panose="020B0604020202020204" pitchFamily="34" charset="0"/>
              </a:rPr>
              <a:t>3</a:t>
            </a:r>
            <a:endParaRPr lang="zh-CN" altLang="en-US" sz="2000" dirty="0">
              <a:latin typeface="Roboto" charset="0"/>
            </a:endParaRPr>
          </a:p>
        </p:txBody>
      </p:sp>
      <p:sp>
        <p:nvSpPr>
          <p:cNvPr id="64" name="稻壳儿榴莲果果"/>
          <p:cNvSpPr/>
          <p:nvPr/>
        </p:nvSpPr>
        <p:spPr>
          <a:xfrm>
            <a:off x="4820175" y="5080371"/>
            <a:ext cx="530439" cy="530439"/>
          </a:xfrm>
          <a:prstGeom prst="rect">
            <a:avLst/>
          </a:prstGeom>
          <a:solidFill>
            <a:srgbClr val="FFC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altLang="zh-CN" sz="2000" dirty="0">
                <a:latin typeface="+mj-ea"/>
                <a:ea typeface="+mj-ea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431790" y="1573047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标题</a:t>
            </a:r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863715" y="1518388"/>
            <a:ext cx="342392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上海交通大学是我国历史最悠久、享誉海内外的著名高等学府之一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31790" y="2716682"/>
            <a:ext cx="1714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标题</a:t>
            </a:r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863715" y="2662023"/>
            <a:ext cx="342392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上海交通大学是我国历史最悠久、享誉海内外的著名高等学府之一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31790" y="3860317"/>
            <a:ext cx="1714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标题</a:t>
            </a:r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863715" y="3805658"/>
            <a:ext cx="342392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上海交通大学是我国历史最悠久、享誉海内外的著名高等学府之一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31790" y="5015382"/>
            <a:ext cx="1714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标题</a:t>
            </a:r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863715" y="4960723"/>
            <a:ext cx="342392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上海交通大学是我国历史最悠久、享誉海内外的著名高等学府之一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稻壳儿榴莲果果"/>
          <p:cNvSpPr txBox="1"/>
          <p:nvPr/>
        </p:nvSpPr>
        <p:spPr>
          <a:xfrm rot="16200000">
            <a:off x="181111" y="2319635"/>
            <a:ext cx="4476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BF9000"/>
                </a:solidFill>
                <a:latin typeface="Roboto" charset="0"/>
                <a:ea typeface="Roboto" charset="0"/>
                <a:cs typeface="阿里巴巴普惠体 L" panose="00020600040101010101" pitchFamily="18" charset="-122"/>
              </a:rPr>
              <a:t>Contents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文本框 162"/>
          <p:cNvSpPr txBox="1"/>
          <p:nvPr/>
        </p:nvSpPr>
        <p:spPr>
          <a:xfrm>
            <a:off x="7336155" y="2488565"/>
            <a:ext cx="33185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BF9000"/>
                </a:solidFill>
                <a:latin typeface="Arial" panose="020B0604020202020204" pitchFamily="34" charset="0"/>
                <a:ea typeface="Segoe UI Symbol" panose="020B0502040204020203" pitchFamily="34" charset="0"/>
                <a:cs typeface="Arial" panose="020B0604020202020204" pitchFamily="34" charset="0"/>
              </a:rPr>
              <a:t>PART ONE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348565" y="3252592"/>
            <a:ext cx="544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如果有需要这里可以加一段小标题大概可以写这么长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/>
          <p:cNvGrpSpPr/>
          <p:nvPr/>
        </p:nvGrpSpPr>
        <p:grpSpPr>
          <a:xfrm>
            <a:off x="2369820" y="3239770"/>
            <a:ext cx="9498965" cy="1993265"/>
            <a:chOff x="3732" y="5102"/>
            <a:chExt cx="14959" cy="3139"/>
          </a:xfrm>
        </p:grpSpPr>
        <p:sp>
          <p:nvSpPr>
            <p:cNvPr id="4" name="稻壳儿榴莲果果"/>
            <p:cNvSpPr txBox="1"/>
            <p:nvPr/>
          </p:nvSpPr>
          <p:spPr>
            <a:xfrm>
              <a:off x="8503" y="5102"/>
              <a:ext cx="10188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buClrTx/>
                <a:buSzTx/>
                <a:buFontTx/>
              </a:pPr>
              <a:r>
                <a:rPr lang="en-US" altLang="zh-CN" sz="7200" dirty="0">
                  <a:gradFill>
                    <a:gsLst>
                      <a:gs pos="77000">
                        <a:srgbClr val="BF9000"/>
                      </a:gs>
                      <a:gs pos="0">
                        <a:srgbClr val="FFC000"/>
                      </a:gs>
                    </a:gsLst>
                    <a:lin scaled="1"/>
                  </a:gradFill>
                  <a:latin typeface="+mj-ea"/>
                  <a:ea typeface="+mj-ea"/>
                  <a:cs typeface="+mj-ea"/>
                  <a:sym typeface="+mn-ea"/>
                </a:rPr>
                <a:t>Part.1</a:t>
              </a:r>
            </a:p>
          </p:txBody>
        </p:sp>
        <p:sp>
          <p:nvSpPr>
            <p:cNvPr id="25" name="稻壳儿榴莲果果"/>
            <p:cNvSpPr txBox="1"/>
            <p:nvPr/>
          </p:nvSpPr>
          <p:spPr>
            <a:xfrm>
              <a:off x="3732" y="6789"/>
              <a:ext cx="14894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buClrTx/>
                <a:buSzTx/>
                <a:buFontTx/>
              </a:pPr>
              <a:r>
                <a:rPr lang="zh-CN" altLang="en-US" sz="5400" dirty="0">
                  <a:gradFill>
                    <a:gsLst>
                      <a:gs pos="77000">
                        <a:srgbClr val="BF9000"/>
                      </a:gs>
                      <a:gs pos="0">
                        <a:srgbClr val="FFC000"/>
                      </a:gs>
                    </a:gsLst>
                    <a:lin scaled="1"/>
                  </a:gradFill>
                  <a:latin typeface="+mj-ea"/>
                  <a:ea typeface="+mj-ea"/>
                  <a:cs typeface="+mj-ea"/>
                  <a:sym typeface="+mn-ea"/>
                </a:rPr>
                <a:t>请在此输入章节标题</a:t>
              </a:r>
              <a:endParaRPr lang="en-US" altLang="zh-CN" sz="5400" dirty="0">
                <a:gradFill>
                  <a:gsLst>
                    <a:gs pos="77000">
                      <a:srgbClr val="BF9000"/>
                    </a:gs>
                    <a:gs pos="0">
                      <a:srgbClr val="FFC000"/>
                    </a:gs>
                  </a:gsLst>
                  <a:lin scaled="1"/>
                </a:gradFill>
                <a:latin typeface="+mj-ea"/>
                <a:ea typeface="+mj-ea"/>
                <a:cs typeface="+mj-ea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/>
        </p:nvSpPr>
        <p:spPr>
          <a:xfrm>
            <a:off x="690245" y="387985"/>
            <a:ext cx="3502660" cy="5988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r>
              <a:rPr lang="zh-CN" altLang="en-US" dirty="0">
                <a:solidFill>
                  <a:srgbClr val="BF9000"/>
                </a:solidFill>
              </a:rPr>
              <a:t>这里可以输入标题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48233" y="2205912"/>
            <a:ext cx="8694263" cy="292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这里你可以输入的一大段文字</a:t>
            </a:r>
            <a:r>
              <a:rPr lang="zh-CN" altLang="en-US" sz="2400" dirty="0">
                <a:solidFill>
                  <a:schemeClr val="bg1"/>
                </a:solidFill>
              </a:rPr>
              <a:t>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上海交通大学是我国历史最悠久、享誉海内外的著名高等学府之一，是教育部直属并与上海市共建的全国重点大学。经过</a:t>
            </a:r>
            <a:r>
              <a:rPr lang="en-US" altLang="zh-CN" sz="2400" dirty="0">
                <a:solidFill>
                  <a:schemeClr val="bg1"/>
                </a:solidFill>
              </a:rPr>
              <a:t>125</a:t>
            </a:r>
            <a:r>
              <a:rPr lang="zh-CN" altLang="en-US" sz="2400" dirty="0">
                <a:solidFill>
                  <a:schemeClr val="bg1"/>
                </a:solidFill>
              </a:rPr>
              <a:t>年的不懈努力，上海交通大学已经成为一所国内一流、国际知名大学，并在新的历史节点，进一步明确了构建“综合性、创新型、国际化”世界一流大学的愿景目标。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664541" y="2331769"/>
            <a:ext cx="83920" cy="486806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97660" y="1735455"/>
            <a:ext cx="4617085" cy="1565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有一个观点</a:t>
            </a:r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r>
              <a:rPr lang="zh-CN" altLang="en-US" sz="2400" dirty="0">
                <a:solidFill>
                  <a:schemeClr val="bg1"/>
                </a:solidFill>
              </a:rPr>
              <a:t>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可以在此输入一段文字说明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可以在此输入一段文字说明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97660" y="3493770"/>
            <a:ext cx="4617085" cy="161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有一个观点</a:t>
            </a:r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r>
              <a:rPr lang="zh-CN" altLang="en-US" sz="2400" dirty="0">
                <a:solidFill>
                  <a:schemeClr val="bg1"/>
                </a:solidFill>
              </a:rPr>
              <a:t>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可以在此输入一段文字说明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可以在此输入一段文字说明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58495" y="387985"/>
            <a:ext cx="3534410" cy="623570"/>
            <a:chOff x="1037" y="611"/>
            <a:chExt cx="5566" cy="98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37" y="1593"/>
              <a:ext cx="5456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32524"/>
                  </a:gs>
                  <a:gs pos="99000">
                    <a:srgbClr val="2C2C2C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占位符 1"/>
            <p:cNvSpPr>
              <a:spLocks noGrp="1"/>
            </p:cNvSpPr>
            <p:nvPr/>
          </p:nvSpPr>
          <p:spPr>
            <a:xfrm>
              <a:off x="1087" y="611"/>
              <a:ext cx="5516" cy="943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r>
                <a:rPr lang="zh-CN" altLang="en-US" dirty="0">
                  <a:solidFill>
                    <a:srgbClr val="BF9000"/>
                  </a:solidFill>
                </a:rPr>
                <a:t>这里可以输入标题</a:t>
              </a:r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400685" y="3453130"/>
            <a:ext cx="5814060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C:/Users/dell/AppData/Local/Temp/picturecompress_20220106055058/output_1.jpgoutput_1"/>
          <p:cNvPicPr>
            <a:picLocks noChangeAspect="1"/>
          </p:cNvPicPr>
          <p:nvPr/>
        </p:nvPicPr>
        <p:blipFill>
          <a:blip r:embed="rId3">
            <a:lum bright="6000"/>
          </a:blip>
          <a:srcRect/>
          <a:stretch>
            <a:fillRect/>
          </a:stretch>
        </p:blipFill>
        <p:spPr>
          <a:xfrm>
            <a:off x="6436995" y="1735455"/>
            <a:ext cx="4692650" cy="33585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838960" y="2032000"/>
            <a:ext cx="2468880" cy="3870960"/>
          </a:xfrm>
          <a:prstGeom prst="rect">
            <a:avLst/>
          </a:prstGeom>
          <a:noFill/>
          <a:ln w="38100">
            <a:solidFill>
              <a:schemeClr val="bg1">
                <a:lumMod val="95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76800" y="1745262"/>
            <a:ext cx="2651760" cy="4157698"/>
          </a:xfrm>
          <a:prstGeom prst="rect">
            <a:avLst/>
          </a:prstGeom>
          <a:noFill/>
          <a:ln w="38100">
            <a:solidFill>
              <a:schemeClr val="bg1">
                <a:lumMod val="95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097520" y="2032000"/>
            <a:ext cx="2468880" cy="3870960"/>
          </a:xfrm>
          <a:prstGeom prst="rect">
            <a:avLst/>
          </a:prstGeom>
          <a:noFill/>
          <a:ln w="38100">
            <a:solidFill>
              <a:schemeClr val="bg1">
                <a:lumMod val="95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2237640" y="3427038"/>
            <a:ext cx="1486000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439520" y="3427038"/>
            <a:ext cx="1486000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588959" y="3427038"/>
            <a:ext cx="1486000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658495" y="387985"/>
            <a:ext cx="3534410" cy="623570"/>
            <a:chOff x="1037" y="611"/>
            <a:chExt cx="5566" cy="982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37" y="1593"/>
              <a:ext cx="5456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32524"/>
                  </a:gs>
                  <a:gs pos="99000">
                    <a:srgbClr val="2C2C2C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占位符 1"/>
            <p:cNvSpPr>
              <a:spLocks noGrp="1"/>
            </p:cNvSpPr>
            <p:nvPr/>
          </p:nvSpPr>
          <p:spPr>
            <a:xfrm>
              <a:off x="1087" y="611"/>
              <a:ext cx="5516" cy="943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r>
                <a:rPr lang="zh-CN" altLang="en-US" dirty="0">
                  <a:solidFill>
                    <a:srgbClr val="BF9000"/>
                  </a:solidFill>
                </a:rPr>
                <a:t>这里可以输入标题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38960" y="3642360"/>
            <a:ext cx="2468245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第一个观点是：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47920" y="3642360"/>
            <a:ext cx="2468245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第二个观点是：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097520" y="3642360"/>
            <a:ext cx="2468245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第三个观点是：</a:t>
            </a:r>
          </a:p>
        </p:txBody>
      </p:sp>
      <p:sp>
        <p:nvSpPr>
          <p:cNvPr id="31" name="Freeform 14"/>
          <p:cNvSpPr>
            <a:spLocks noEditPoints="1"/>
          </p:cNvSpPr>
          <p:nvPr/>
        </p:nvSpPr>
        <p:spPr bwMode="auto">
          <a:xfrm>
            <a:off x="2718435" y="2510155"/>
            <a:ext cx="711200" cy="713105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64 w 192"/>
              <a:gd name="T11" fmla="*/ 152 h 192"/>
              <a:gd name="T12" fmla="*/ 122 w 192"/>
              <a:gd name="T13" fmla="*/ 137 h 192"/>
              <a:gd name="T14" fmla="*/ 121 w 192"/>
              <a:gd name="T15" fmla="*/ 133 h 192"/>
              <a:gd name="T16" fmla="*/ 124 w 192"/>
              <a:gd name="T17" fmla="*/ 122 h 192"/>
              <a:gd name="T18" fmla="*/ 128 w 192"/>
              <a:gd name="T19" fmla="*/ 107 h 192"/>
              <a:gd name="T20" fmla="*/ 134 w 192"/>
              <a:gd name="T21" fmla="*/ 92 h 192"/>
              <a:gd name="T22" fmla="*/ 134 w 192"/>
              <a:gd name="T23" fmla="*/ 79 h 192"/>
              <a:gd name="T24" fmla="*/ 134 w 192"/>
              <a:gd name="T25" fmla="*/ 78 h 192"/>
              <a:gd name="T26" fmla="*/ 135 w 192"/>
              <a:gd name="T27" fmla="*/ 60 h 192"/>
              <a:gd name="T28" fmla="*/ 128 w 192"/>
              <a:gd name="T29" fmla="*/ 37 h 192"/>
              <a:gd name="T30" fmla="*/ 101 w 192"/>
              <a:gd name="T31" fmla="*/ 24 h 192"/>
              <a:gd name="T32" fmla="*/ 93 w 192"/>
              <a:gd name="T33" fmla="*/ 24 h 192"/>
              <a:gd name="T34" fmla="*/ 66 w 192"/>
              <a:gd name="T35" fmla="*/ 37 h 192"/>
              <a:gd name="T36" fmla="*/ 59 w 192"/>
              <a:gd name="T37" fmla="*/ 60 h 192"/>
              <a:gd name="T38" fmla="*/ 61 w 192"/>
              <a:gd name="T39" fmla="*/ 78 h 192"/>
              <a:gd name="T40" fmla="*/ 60 w 192"/>
              <a:gd name="T41" fmla="*/ 79 h 192"/>
              <a:gd name="T42" fmla="*/ 60 w 192"/>
              <a:gd name="T43" fmla="*/ 92 h 192"/>
              <a:gd name="T44" fmla="*/ 67 w 192"/>
              <a:gd name="T45" fmla="*/ 107 h 192"/>
              <a:gd name="T46" fmla="*/ 71 w 192"/>
              <a:gd name="T47" fmla="*/ 122 h 192"/>
              <a:gd name="T48" fmla="*/ 73 w 192"/>
              <a:gd name="T49" fmla="*/ 133 h 192"/>
              <a:gd name="T50" fmla="*/ 71 w 192"/>
              <a:gd name="T51" fmla="*/ 138 h 192"/>
              <a:gd name="T52" fmla="*/ 29 w 192"/>
              <a:gd name="T53" fmla="*/ 153 h 192"/>
              <a:gd name="T54" fmla="*/ 8 w 192"/>
              <a:gd name="T55" fmla="*/ 96 h 192"/>
              <a:gd name="T56" fmla="*/ 96 w 192"/>
              <a:gd name="T57" fmla="*/ 8 h 192"/>
              <a:gd name="T58" fmla="*/ 184 w 192"/>
              <a:gd name="T59" fmla="*/ 96 h 192"/>
              <a:gd name="T60" fmla="*/ 164 w 192"/>
              <a:gd name="T61" fmla="*/ 15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64" y="152"/>
                </a:moveTo>
                <a:cubicBezTo>
                  <a:pt x="155" y="148"/>
                  <a:pt x="135" y="141"/>
                  <a:pt x="122" y="137"/>
                </a:cubicBezTo>
                <a:cubicBezTo>
                  <a:pt x="121" y="137"/>
                  <a:pt x="121" y="137"/>
                  <a:pt x="121" y="133"/>
                </a:cubicBezTo>
                <a:cubicBezTo>
                  <a:pt x="121" y="129"/>
                  <a:pt x="122" y="125"/>
                  <a:pt x="124" y="122"/>
                </a:cubicBezTo>
                <a:cubicBezTo>
                  <a:pt x="125" y="118"/>
                  <a:pt x="127" y="112"/>
                  <a:pt x="128" y="107"/>
                </a:cubicBezTo>
                <a:cubicBezTo>
                  <a:pt x="130" y="105"/>
                  <a:pt x="132" y="100"/>
                  <a:pt x="134" y="92"/>
                </a:cubicBezTo>
                <a:cubicBezTo>
                  <a:pt x="136" y="85"/>
                  <a:pt x="135" y="82"/>
                  <a:pt x="134" y="79"/>
                </a:cubicBezTo>
                <a:cubicBezTo>
                  <a:pt x="134" y="79"/>
                  <a:pt x="134" y="79"/>
                  <a:pt x="134" y="78"/>
                </a:cubicBezTo>
                <a:cubicBezTo>
                  <a:pt x="133" y="77"/>
                  <a:pt x="134" y="68"/>
                  <a:pt x="135" y="60"/>
                </a:cubicBezTo>
                <a:cubicBezTo>
                  <a:pt x="136" y="56"/>
                  <a:pt x="135" y="45"/>
                  <a:pt x="128" y="37"/>
                </a:cubicBezTo>
                <a:cubicBezTo>
                  <a:pt x="124" y="31"/>
                  <a:pt x="116" y="25"/>
                  <a:pt x="101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79" y="25"/>
                  <a:pt x="70" y="31"/>
                  <a:pt x="66" y="37"/>
                </a:cubicBezTo>
                <a:cubicBezTo>
                  <a:pt x="60" y="45"/>
                  <a:pt x="58" y="56"/>
                  <a:pt x="59" y="60"/>
                </a:cubicBezTo>
                <a:cubicBezTo>
                  <a:pt x="61" y="68"/>
                  <a:pt x="61" y="77"/>
                  <a:pt x="61" y="78"/>
                </a:cubicBezTo>
                <a:cubicBezTo>
                  <a:pt x="61" y="79"/>
                  <a:pt x="61" y="79"/>
                  <a:pt x="60" y="79"/>
                </a:cubicBezTo>
                <a:cubicBezTo>
                  <a:pt x="60" y="82"/>
                  <a:pt x="59" y="85"/>
                  <a:pt x="60" y="92"/>
                </a:cubicBezTo>
                <a:cubicBezTo>
                  <a:pt x="62" y="100"/>
                  <a:pt x="65" y="105"/>
                  <a:pt x="67" y="107"/>
                </a:cubicBezTo>
                <a:cubicBezTo>
                  <a:pt x="67" y="112"/>
                  <a:pt x="69" y="118"/>
                  <a:pt x="71" y="122"/>
                </a:cubicBezTo>
                <a:cubicBezTo>
                  <a:pt x="72" y="124"/>
                  <a:pt x="73" y="128"/>
                  <a:pt x="73" y="133"/>
                </a:cubicBezTo>
                <a:cubicBezTo>
                  <a:pt x="73" y="137"/>
                  <a:pt x="72" y="137"/>
                  <a:pt x="71" y="138"/>
                </a:cubicBezTo>
                <a:cubicBezTo>
                  <a:pt x="58" y="142"/>
                  <a:pt x="37" y="149"/>
                  <a:pt x="29" y="153"/>
                </a:cubicBezTo>
                <a:cubicBezTo>
                  <a:pt x="16" y="137"/>
                  <a:pt x="8" y="117"/>
                  <a:pt x="8" y="96"/>
                </a:cubicBezTo>
                <a:cubicBezTo>
                  <a:pt x="8" y="47"/>
                  <a:pt x="48" y="8"/>
                  <a:pt x="96" y="8"/>
                </a:cubicBezTo>
                <a:cubicBezTo>
                  <a:pt x="145" y="8"/>
                  <a:pt x="184" y="47"/>
                  <a:pt x="184" y="96"/>
                </a:cubicBezTo>
                <a:cubicBezTo>
                  <a:pt x="184" y="117"/>
                  <a:pt x="177" y="137"/>
                  <a:pt x="164" y="152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36"/>
          <p:cNvSpPr>
            <a:spLocks noEditPoints="1"/>
          </p:cNvSpPr>
          <p:nvPr/>
        </p:nvSpPr>
        <p:spPr bwMode="auto">
          <a:xfrm>
            <a:off x="5861685" y="2506345"/>
            <a:ext cx="681990" cy="742315"/>
          </a:xfrm>
          <a:custGeom>
            <a:avLst/>
            <a:gdLst>
              <a:gd name="T0" fmla="*/ 160 w 184"/>
              <a:gd name="T1" fmla="*/ 46 h 200"/>
              <a:gd name="T2" fmla="*/ 167 w 184"/>
              <a:gd name="T3" fmla="*/ 39 h 200"/>
              <a:gd name="T4" fmla="*/ 174 w 184"/>
              <a:gd name="T5" fmla="*/ 46 h 200"/>
              <a:gd name="T6" fmla="*/ 182 w 184"/>
              <a:gd name="T7" fmla="*/ 38 h 200"/>
              <a:gd name="T8" fmla="*/ 163 w 184"/>
              <a:gd name="T9" fmla="*/ 18 h 200"/>
              <a:gd name="T10" fmla="*/ 155 w 184"/>
              <a:gd name="T11" fmla="*/ 27 h 200"/>
              <a:gd name="T12" fmla="*/ 161 w 184"/>
              <a:gd name="T13" fmla="*/ 34 h 200"/>
              <a:gd name="T14" fmla="*/ 155 w 184"/>
              <a:gd name="T15" fmla="*/ 40 h 200"/>
              <a:gd name="T16" fmla="*/ 98 w 184"/>
              <a:gd name="T17" fmla="*/ 16 h 200"/>
              <a:gd name="T18" fmla="*/ 98 w 184"/>
              <a:gd name="T19" fmla="*/ 0 h 200"/>
              <a:gd name="T20" fmla="*/ 86 w 184"/>
              <a:gd name="T21" fmla="*/ 0 h 200"/>
              <a:gd name="T22" fmla="*/ 86 w 184"/>
              <a:gd name="T23" fmla="*/ 16 h 200"/>
              <a:gd name="T24" fmla="*/ 0 w 184"/>
              <a:gd name="T25" fmla="*/ 108 h 200"/>
              <a:gd name="T26" fmla="*/ 92 w 184"/>
              <a:gd name="T27" fmla="*/ 200 h 200"/>
              <a:gd name="T28" fmla="*/ 184 w 184"/>
              <a:gd name="T29" fmla="*/ 108 h 200"/>
              <a:gd name="T30" fmla="*/ 160 w 184"/>
              <a:gd name="T31" fmla="*/ 46 h 200"/>
              <a:gd name="T32" fmla="*/ 96 w 184"/>
              <a:gd name="T33" fmla="*/ 119 h 200"/>
              <a:gd name="T34" fmla="*/ 96 w 184"/>
              <a:gd name="T35" fmla="*/ 136 h 200"/>
              <a:gd name="T36" fmla="*/ 88 w 184"/>
              <a:gd name="T37" fmla="*/ 136 h 200"/>
              <a:gd name="T38" fmla="*/ 88 w 184"/>
              <a:gd name="T39" fmla="*/ 119 h 200"/>
              <a:gd name="T40" fmla="*/ 80 w 184"/>
              <a:gd name="T41" fmla="*/ 108 h 200"/>
              <a:gd name="T42" fmla="*/ 88 w 184"/>
              <a:gd name="T43" fmla="*/ 97 h 200"/>
              <a:gd name="T44" fmla="*/ 88 w 184"/>
              <a:gd name="T45" fmla="*/ 44 h 200"/>
              <a:gd name="T46" fmla="*/ 96 w 184"/>
              <a:gd name="T47" fmla="*/ 44 h 200"/>
              <a:gd name="T48" fmla="*/ 96 w 184"/>
              <a:gd name="T49" fmla="*/ 97 h 200"/>
              <a:gd name="T50" fmla="*/ 104 w 184"/>
              <a:gd name="T51" fmla="*/ 108 h 200"/>
              <a:gd name="T52" fmla="*/ 96 w 184"/>
              <a:gd name="T53" fmla="*/ 11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4" h="200">
                <a:moveTo>
                  <a:pt x="160" y="46"/>
                </a:moveTo>
                <a:cubicBezTo>
                  <a:pt x="167" y="39"/>
                  <a:pt x="167" y="39"/>
                  <a:pt x="167" y="39"/>
                </a:cubicBezTo>
                <a:cubicBezTo>
                  <a:pt x="174" y="46"/>
                  <a:pt x="174" y="46"/>
                  <a:pt x="174" y="46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63" y="18"/>
                  <a:pt x="163" y="18"/>
                  <a:pt x="163" y="18"/>
                </a:cubicBezTo>
                <a:cubicBezTo>
                  <a:pt x="155" y="27"/>
                  <a:pt x="155" y="27"/>
                  <a:pt x="155" y="27"/>
                </a:cubicBezTo>
                <a:cubicBezTo>
                  <a:pt x="161" y="34"/>
                  <a:pt x="161" y="34"/>
                  <a:pt x="161" y="34"/>
                </a:cubicBezTo>
                <a:cubicBezTo>
                  <a:pt x="155" y="40"/>
                  <a:pt x="155" y="40"/>
                  <a:pt x="155" y="40"/>
                </a:cubicBezTo>
                <a:cubicBezTo>
                  <a:pt x="140" y="27"/>
                  <a:pt x="120" y="18"/>
                  <a:pt x="98" y="16"/>
                </a:cubicBezTo>
                <a:cubicBezTo>
                  <a:pt x="98" y="0"/>
                  <a:pt x="98" y="0"/>
                  <a:pt x="98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16"/>
                  <a:pt x="86" y="16"/>
                  <a:pt x="86" y="16"/>
                </a:cubicBezTo>
                <a:cubicBezTo>
                  <a:pt x="38" y="19"/>
                  <a:pt x="0" y="59"/>
                  <a:pt x="0" y="108"/>
                </a:cubicBezTo>
                <a:cubicBezTo>
                  <a:pt x="0" y="159"/>
                  <a:pt x="42" y="200"/>
                  <a:pt x="92" y="200"/>
                </a:cubicBezTo>
                <a:cubicBezTo>
                  <a:pt x="143" y="200"/>
                  <a:pt x="184" y="159"/>
                  <a:pt x="184" y="108"/>
                </a:cubicBezTo>
                <a:cubicBezTo>
                  <a:pt x="184" y="84"/>
                  <a:pt x="175" y="62"/>
                  <a:pt x="160" y="46"/>
                </a:cubicBezTo>
                <a:close/>
                <a:moveTo>
                  <a:pt x="96" y="119"/>
                </a:moveTo>
                <a:cubicBezTo>
                  <a:pt x="96" y="136"/>
                  <a:pt x="96" y="136"/>
                  <a:pt x="96" y="136"/>
                </a:cubicBezTo>
                <a:cubicBezTo>
                  <a:pt x="88" y="136"/>
                  <a:pt x="88" y="136"/>
                  <a:pt x="88" y="136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4" y="118"/>
                  <a:pt x="80" y="113"/>
                  <a:pt x="80" y="108"/>
                </a:cubicBezTo>
                <a:cubicBezTo>
                  <a:pt x="80" y="103"/>
                  <a:pt x="84" y="99"/>
                  <a:pt x="88" y="97"/>
                </a:cubicBezTo>
                <a:cubicBezTo>
                  <a:pt x="88" y="44"/>
                  <a:pt x="88" y="44"/>
                  <a:pt x="88" y="44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97"/>
                  <a:pt x="96" y="97"/>
                  <a:pt x="96" y="97"/>
                </a:cubicBezTo>
                <a:cubicBezTo>
                  <a:pt x="101" y="99"/>
                  <a:pt x="104" y="103"/>
                  <a:pt x="104" y="108"/>
                </a:cubicBezTo>
                <a:cubicBezTo>
                  <a:pt x="104" y="113"/>
                  <a:pt x="101" y="118"/>
                  <a:pt x="96" y="119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15"/>
          <p:cNvSpPr>
            <a:spLocks noEditPoints="1"/>
          </p:cNvSpPr>
          <p:nvPr/>
        </p:nvSpPr>
        <p:spPr bwMode="auto">
          <a:xfrm>
            <a:off x="9066530" y="2510155"/>
            <a:ext cx="532130" cy="711835"/>
          </a:xfrm>
          <a:custGeom>
            <a:avLst/>
            <a:gdLst>
              <a:gd name="T0" fmla="*/ 128 w 144"/>
              <a:gd name="T1" fmla="*/ 0 h 192"/>
              <a:gd name="T2" fmla="*/ 16 w 144"/>
              <a:gd name="T3" fmla="*/ 0 h 192"/>
              <a:gd name="T4" fmla="*/ 0 w 144"/>
              <a:gd name="T5" fmla="*/ 16 h 192"/>
              <a:gd name="T6" fmla="*/ 0 w 144"/>
              <a:gd name="T7" fmla="*/ 176 h 192"/>
              <a:gd name="T8" fmla="*/ 16 w 144"/>
              <a:gd name="T9" fmla="*/ 192 h 192"/>
              <a:gd name="T10" fmla="*/ 128 w 144"/>
              <a:gd name="T11" fmla="*/ 192 h 192"/>
              <a:gd name="T12" fmla="*/ 144 w 144"/>
              <a:gd name="T13" fmla="*/ 176 h 192"/>
              <a:gd name="T14" fmla="*/ 144 w 144"/>
              <a:gd name="T15" fmla="*/ 16 h 192"/>
              <a:gd name="T16" fmla="*/ 128 w 144"/>
              <a:gd name="T17" fmla="*/ 0 h 192"/>
              <a:gd name="T18" fmla="*/ 48 w 144"/>
              <a:gd name="T19" fmla="*/ 168 h 192"/>
              <a:gd name="T20" fmla="*/ 24 w 144"/>
              <a:gd name="T21" fmla="*/ 168 h 192"/>
              <a:gd name="T22" fmla="*/ 24 w 144"/>
              <a:gd name="T23" fmla="*/ 144 h 192"/>
              <a:gd name="T24" fmla="*/ 48 w 144"/>
              <a:gd name="T25" fmla="*/ 144 h 192"/>
              <a:gd name="T26" fmla="*/ 48 w 144"/>
              <a:gd name="T27" fmla="*/ 168 h 192"/>
              <a:gd name="T28" fmla="*/ 48 w 144"/>
              <a:gd name="T29" fmla="*/ 132 h 192"/>
              <a:gd name="T30" fmla="*/ 24 w 144"/>
              <a:gd name="T31" fmla="*/ 132 h 192"/>
              <a:gd name="T32" fmla="*/ 24 w 144"/>
              <a:gd name="T33" fmla="*/ 108 h 192"/>
              <a:gd name="T34" fmla="*/ 48 w 144"/>
              <a:gd name="T35" fmla="*/ 108 h 192"/>
              <a:gd name="T36" fmla="*/ 48 w 144"/>
              <a:gd name="T37" fmla="*/ 132 h 192"/>
              <a:gd name="T38" fmla="*/ 48 w 144"/>
              <a:gd name="T39" fmla="*/ 96 h 192"/>
              <a:gd name="T40" fmla="*/ 24 w 144"/>
              <a:gd name="T41" fmla="*/ 96 h 192"/>
              <a:gd name="T42" fmla="*/ 24 w 144"/>
              <a:gd name="T43" fmla="*/ 72 h 192"/>
              <a:gd name="T44" fmla="*/ 48 w 144"/>
              <a:gd name="T45" fmla="*/ 72 h 192"/>
              <a:gd name="T46" fmla="*/ 48 w 144"/>
              <a:gd name="T47" fmla="*/ 96 h 192"/>
              <a:gd name="T48" fmla="*/ 84 w 144"/>
              <a:gd name="T49" fmla="*/ 168 h 192"/>
              <a:gd name="T50" fmla="*/ 60 w 144"/>
              <a:gd name="T51" fmla="*/ 168 h 192"/>
              <a:gd name="T52" fmla="*/ 60 w 144"/>
              <a:gd name="T53" fmla="*/ 144 h 192"/>
              <a:gd name="T54" fmla="*/ 84 w 144"/>
              <a:gd name="T55" fmla="*/ 144 h 192"/>
              <a:gd name="T56" fmla="*/ 84 w 144"/>
              <a:gd name="T57" fmla="*/ 168 h 192"/>
              <a:gd name="T58" fmla="*/ 84 w 144"/>
              <a:gd name="T59" fmla="*/ 132 h 192"/>
              <a:gd name="T60" fmla="*/ 60 w 144"/>
              <a:gd name="T61" fmla="*/ 132 h 192"/>
              <a:gd name="T62" fmla="*/ 60 w 144"/>
              <a:gd name="T63" fmla="*/ 108 h 192"/>
              <a:gd name="T64" fmla="*/ 84 w 144"/>
              <a:gd name="T65" fmla="*/ 108 h 192"/>
              <a:gd name="T66" fmla="*/ 84 w 144"/>
              <a:gd name="T67" fmla="*/ 132 h 192"/>
              <a:gd name="T68" fmla="*/ 84 w 144"/>
              <a:gd name="T69" fmla="*/ 96 h 192"/>
              <a:gd name="T70" fmla="*/ 60 w 144"/>
              <a:gd name="T71" fmla="*/ 96 h 192"/>
              <a:gd name="T72" fmla="*/ 60 w 144"/>
              <a:gd name="T73" fmla="*/ 72 h 192"/>
              <a:gd name="T74" fmla="*/ 84 w 144"/>
              <a:gd name="T75" fmla="*/ 72 h 192"/>
              <a:gd name="T76" fmla="*/ 84 w 144"/>
              <a:gd name="T77" fmla="*/ 96 h 192"/>
              <a:gd name="T78" fmla="*/ 120 w 144"/>
              <a:gd name="T79" fmla="*/ 168 h 192"/>
              <a:gd name="T80" fmla="*/ 96 w 144"/>
              <a:gd name="T81" fmla="*/ 168 h 192"/>
              <a:gd name="T82" fmla="*/ 96 w 144"/>
              <a:gd name="T83" fmla="*/ 108 h 192"/>
              <a:gd name="T84" fmla="*/ 120 w 144"/>
              <a:gd name="T85" fmla="*/ 108 h 192"/>
              <a:gd name="T86" fmla="*/ 120 w 144"/>
              <a:gd name="T87" fmla="*/ 168 h 192"/>
              <a:gd name="T88" fmla="*/ 120 w 144"/>
              <a:gd name="T89" fmla="*/ 96 h 192"/>
              <a:gd name="T90" fmla="*/ 96 w 144"/>
              <a:gd name="T91" fmla="*/ 96 h 192"/>
              <a:gd name="T92" fmla="*/ 96 w 144"/>
              <a:gd name="T93" fmla="*/ 72 h 192"/>
              <a:gd name="T94" fmla="*/ 120 w 144"/>
              <a:gd name="T95" fmla="*/ 72 h 192"/>
              <a:gd name="T96" fmla="*/ 120 w 144"/>
              <a:gd name="T97" fmla="*/ 96 h 192"/>
              <a:gd name="T98" fmla="*/ 120 w 144"/>
              <a:gd name="T99" fmla="*/ 52 h 192"/>
              <a:gd name="T100" fmla="*/ 24 w 144"/>
              <a:gd name="T101" fmla="*/ 52 h 192"/>
              <a:gd name="T102" fmla="*/ 24 w 144"/>
              <a:gd name="T103" fmla="*/ 28 h 192"/>
              <a:gd name="T104" fmla="*/ 120 w 144"/>
              <a:gd name="T105" fmla="*/ 28 h 192"/>
              <a:gd name="T106" fmla="*/ 120 w 144"/>
              <a:gd name="T107" fmla="*/ 5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92">
                <a:moveTo>
                  <a:pt x="128" y="0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85"/>
                  <a:pt x="8" y="192"/>
                  <a:pt x="16" y="192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7" y="192"/>
                  <a:pt x="144" y="185"/>
                  <a:pt x="144" y="17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48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144"/>
                  <a:pt x="24" y="144"/>
                  <a:pt x="24" y="144"/>
                </a:cubicBezTo>
                <a:cubicBezTo>
                  <a:pt x="48" y="144"/>
                  <a:pt x="48" y="144"/>
                  <a:pt x="48" y="144"/>
                </a:cubicBezTo>
                <a:lnTo>
                  <a:pt x="48" y="168"/>
                </a:lnTo>
                <a:close/>
                <a:moveTo>
                  <a:pt x="48" y="132"/>
                </a:moveTo>
                <a:cubicBezTo>
                  <a:pt x="24" y="132"/>
                  <a:pt x="24" y="132"/>
                  <a:pt x="24" y="132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48" y="108"/>
                  <a:pt x="48" y="108"/>
                  <a:pt x="48" y="108"/>
                </a:cubicBezTo>
                <a:lnTo>
                  <a:pt x="48" y="132"/>
                </a:lnTo>
                <a:close/>
                <a:moveTo>
                  <a:pt x="48" y="96"/>
                </a:moveTo>
                <a:cubicBezTo>
                  <a:pt x="24" y="96"/>
                  <a:pt x="24" y="96"/>
                  <a:pt x="24" y="96"/>
                </a:cubicBezTo>
                <a:cubicBezTo>
                  <a:pt x="24" y="72"/>
                  <a:pt x="24" y="72"/>
                  <a:pt x="24" y="72"/>
                </a:cubicBezTo>
                <a:cubicBezTo>
                  <a:pt x="48" y="72"/>
                  <a:pt x="48" y="72"/>
                  <a:pt x="48" y="72"/>
                </a:cubicBezTo>
                <a:lnTo>
                  <a:pt x="48" y="96"/>
                </a:lnTo>
                <a:close/>
                <a:moveTo>
                  <a:pt x="84" y="168"/>
                </a:moveTo>
                <a:cubicBezTo>
                  <a:pt x="60" y="168"/>
                  <a:pt x="60" y="168"/>
                  <a:pt x="60" y="168"/>
                </a:cubicBezTo>
                <a:cubicBezTo>
                  <a:pt x="60" y="144"/>
                  <a:pt x="60" y="144"/>
                  <a:pt x="60" y="144"/>
                </a:cubicBezTo>
                <a:cubicBezTo>
                  <a:pt x="84" y="144"/>
                  <a:pt x="84" y="144"/>
                  <a:pt x="84" y="144"/>
                </a:cubicBezTo>
                <a:lnTo>
                  <a:pt x="84" y="168"/>
                </a:lnTo>
                <a:close/>
                <a:moveTo>
                  <a:pt x="84" y="132"/>
                </a:moveTo>
                <a:cubicBezTo>
                  <a:pt x="60" y="132"/>
                  <a:pt x="60" y="132"/>
                  <a:pt x="60" y="132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84" y="108"/>
                  <a:pt x="84" y="108"/>
                  <a:pt x="84" y="108"/>
                </a:cubicBezTo>
                <a:lnTo>
                  <a:pt x="84" y="132"/>
                </a:lnTo>
                <a:close/>
                <a:moveTo>
                  <a:pt x="84" y="96"/>
                </a:moveTo>
                <a:cubicBezTo>
                  <a:pt x="60" y="96"/>
                  <a:pt x="60" y="96"/>
                  <a:pt x="60" y="96"/>
                </a:cubicBezTo>
                <a:cubicBezTo>
                  <a:pt x="60" y="72"/>
                  <a:pt x="60" y="72"/>
                  <a:pt x="60" y="72"/>
                </a:cubicBezTo>
                <a:cubicBezTo>
                  <a:pt x="84" y="72"/>
                  <a:pt x="84" y="72"/>
                  <a:pt x="84" y="72"/>
                </a:cubicBezTo>
                <a:lnTo>
                  <a:pt x="84" y="96"/>
                </a:lnTo>
                <a:close/>
                <a:moveTo>
                  <a:pt x="120" y="168"/>
                </a:moveTo>
                <a:cubicBezTo>
                  <a:pt x="96" y="168"/>
                  <a:pt x="96" y="168"/>
                  <a:pt x="96" y="168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120" y="108"/>
                  <a:pt x="120" y="108"/>
                  <a:pt x="120" y="108"/>
                </a:cubicBezTo>
                <a:lnTo>
                  <a:pt x="120" y="168"/>
                </a:lnTo>
                <a:close/>
                <a:moveTo>
                  <a:pt x="12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72"/>
                  <a:pt x="96" y="72"/>
                  <a:pt x="96" y="72"/>
                </a:cubicBezTo>
                <a:cubicBezTo>
                  <a:pt x="120" y="72"/>
                  <a:pt x="120" y="72"/>
                  <a:pt x="120" y="72"/>
                </a:cubicBezTo>
                <a:lnTo>
                  <a:pt x="120" y="96"/>
                </a:lnTo>
                <a:close/>
                <a:moveTo>
                  <a:pt x="120" y="52"/>
                </a:moveTo>
                <a:cubicBezTo>
                  <a:pt x="24" y="52"/>
                  <a:pt x="24" y="52"/>
                  <a:pt x="24" y="52"/>
                </a:cubicBezTo>
                <a:cubicBezTo>
                  <a:pt x="24" y="28"/>
                  <a:pt x="24" y="28"/>
                  <a:pt x="24" y="28"/>
                </a:cubicBezTo>
                <a:cubicBezTo>
                  <a:pt x="120" y="28"/>
                  <a:pt x="120" y="28"/>
                  <a:pt x="120" y="28"/>
                </a:cubicBezTo>
                <a:lnTo>
                  <a:pt x="120" y="52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f663177-a9bd-4445-ab17-c4203a54f342}"/>
  <p:tag name="KSO_WM_UNIT_VALUE" val="1225*2221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3818_1*β*1"/>
  <p:tag name="KSO_WM_TEMPLATE_CATEGORY" val="mixed"/>
  <p:tag name="KSO_WM_TEMPLATE_INDEX" val="20203818"/>
  <p:tag name="KSO_WM_UNIT_LAYERLEVEL" val="1"/>
  <p:tag name="KSO_WM_TAG_VERSION" val="1.0"/>
  <p:tag name="KSO_WM_BEAUTIFY_FLAG" val="#wm#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3818_1*i*1"/>
  <p:tag name="KSO_WM_TEMPLATE_CATEGORY" val="mixed"/>
  <p:tag name="KSO_WM_TEMPLATE_INDEX" val="20203818"/>
  <p:tag name="KSO_WM_UNIT_LAYERLEVEL" val="1"/>
  <p:tag name="KSO_WM_TAG_VERSION" val="1.0"/>
  <p:tag name="KSO_WM_BEAUTIFY_FLAG" val="#wm#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1274</Words>
  <Application>Microsoft Office PowerPoint</Application>
  <PresentationFormat>宽屏</PresentationFormat>
  <Paragraphs>228</Paragraphs>
  <Slides>27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等线</vt:lpstr>
      <vt:lpstr>思源黑体 Heavy</vt:lpstr>
      <vt:lpstr>思源黑体 Regular</vt:lpstr>
      <vt:lpstr>思源宋体 CN Heavy</vt:lpstr>
      <vt:lpstr>微软雅黑</vt:lpstr>
      <vt:lpstr>Arial</vt:lpstr>
      <vt:lpstr>Calibri</vt:lpstr>
      <vt:lpstr>Roboto</vt:lpstr>
      <vt:lpstr>Segoe UI</vt:lpstr>
      <vt:lpstr>Wingdings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陈玥彤</dc:creator>
  <cp:lastModifiedBy>朱 Zijie</cp:lastModifiedBy>
  <cp:revision>160</cp:revision>
  <dcterms:created xsi:type="dcterms:W3CDTF">2019-06-19T02:08:00Z</dcterms:created>
  <dcterms:modified xsi:type="dcterms:W3CDTF">2022-01-07T02:15:33Z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18ADFC7FEC5F46FC95693B67440C35BF</vt:lpwstr>
  </property>
</Properties>
</file>